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55" autoAdjust="0"/>
    <p:restoredTop sz="94660"/>
  </p:normalViewPr>
  <p:slideViewPr>
    <p:cSldViewPr snapToGrid="0">
      <p:cViewPr varScale="1">
        <p:scale>
          <a:sx n="87" d="100"/>
          <a:sy n="87" d="100"/>
        </p:scale>
        <p:origin x="27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ECD3D3-17C4-46EE-993B-E6D2F339022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E7A58117-C1FC-4735-B37B-EBC3556E3020}">
      <dgm:prSet phldrT="[Text]"/>
      <dgm:spPr/>
      <dgm:t>
        <a:bodyPr/>
        <a:lstStyle/>
        <a:p>
          <a:r>
            <a:rPr lang="en-US"/>
            <a:t>Name</a:t>
          </a:r>
        </a:p>
      </dgm:t>
    </dgm:pt>
    <dgm:pt modelId="{C738ACDF-5ADD-418A-80AC-C9572416C0B0}" type="parTrans" cxnId="{83C85C69-6454-45BB-82AF-9C264F608A71}">
      <dgm:prSet/>
      <dgm:spPr/>
      <dgm:t>
        <a:bodyPr/>
        <a:lstStyle/>
        <a:p>
          <a:endParaRPr lang="en-US"/>
        </a:p>
      </dgm:t>
    </dgm:pt>
    <dgm:pt modelId="{1AF54EFE-5304-4312-84C1-190B8F483017}" type="sibTrans" cxnId="{83C85C69-6454-45BB-82AF-9C264F608A71}">
      <dgm:prSet/>
      <dgm:spPr/>
      <dgm:t>
        <a:bodyPr/>
        <a:lstStyle/>
        <a:p>
          <a:endParaRPr lang="en-US"/>
        </a:p>
      </dgm:t>
    </dgm:pt>
    <dgm:pt modelId="{0FC3538F-8BC9-42F0-941A-D53503FA5C62}">
      <dgm:prSet phldrT="[Text]"/>
      <dgm:spPr/>
      <dgm:t>
        <a:bodyPr/>
        <a:lstStyle/>
        <a:p>
          <a:r>
            <a:rPr lang="en-US"/>
            <a:t>Role in the business</a:t>
          </a:r>
        </a:p>
      </dgm:t>
    </dgm:pt>
    <dgm:pt modelId="{E122C535-AF3D-4BB2-97BD-C23D3A001AF7}" type="parTrans" cxnId="{A277B703-C463-41C9-AF18-1C5FA75B65EE}">
      <dgm:prSet/>
      <dgm:spPr/>
      <dgm:t>
        <a:bodyPr/>
        <a:lstStyle/>
        <a:p>
          <a:endParaRPr lang="en-US"/>
        </a:p>
      </dgm:t>
    </dgm:pt>
    <dgm:pt modelId="{72923246-B05C-48B7-9611-FD4BB80E394A}" type="sibTrans" cxnId="{A277B703-C463-41C9-AF18-1C5FA75B65EE}">
      <dgm:prSet/>
      <dgm:spPr/>
      <dgm:t>
        <a:bodyPr/>
        <a:lstStyle/>
        <a:p>
          <a:endParaRPr lang="en-US"/>
        </a:p>
      </dgm:t>
    </dgm:pt>
    <dgm:pt modelId="{5813A603-873D-4DF9-8D56-01B309D523AE}">
      <dgm:prSet phldrT="[Text]"/>
      <dgm:spPr/>
      <dgm:t>
        <a:bodyPr/>
        <a:lstStyle/>
        <a:p>
          <a:r>
            <a:rPr lang="en-US"/>
            <a:t>Expertise that they bring</a:t>
          </a:r>
        </a:p>
      </dgm:t>
    </dgm:pt>
    <dgm:pt modelId="{3C9B5209-DBB0-4208-8B95-9703E7C5E1B3}" type="parTrans" cxnId="{ABE02D28-5BC0-4CD0-85D8-043D2E892C2A}">
      <dgm:prSet/>
      <dgm:spPr/>
      <dgm:t>
        <a:bodyPr/>
        <a:lstStyle/>
        <a:p>
          <a:endParaRPr lang="en-US"/>
        </a:p>
      </dgm:t>
    </dgm:pt>
    <dgm:pt modelId="{93D83DB0-56A4-42BB-818A-4669A97FA08B}" type="sibTrans" cxnId="{ABE02D28-5BC0-4CD0-85D8-043D2E892C2A}">
      <dgm:prSet/>
      <dgm:spPr/>
      <dgm:t>
        <a:bodyPr/>
        <a:lstStyle/>
        <a:p>
          <a:endParaRPr lang="en-US"/>
        </a:p>
      </dgm:t>
    </dgm:pt>
    <dgm:pt modelId="{6E094A8A-6EED-4B8A-983F-2F9637E99233}">
      <dgm:prSet phldrT="[Text]"/>
      <dgm:spPr/>
      <dgm:t>
        <a:bodyPr/>
        <a:lstStyle/>
        <a:p>
          <a:r>
            <a:rPr lang="en-US"/>
            <a:t>Name</a:t>
          </a:r>
        </a:p>
      </dgm:t>
    </dgm:pt>
    <dgm:pt modelId="{6EF1A135-6BA7-4208-9801-F75E1F13435E}" type="parTrans" cxnId="{4CD816DD-66C7-4D5D-B201-2E6CCF0729E9}">
      <dgm:prSet/>
      <dgm:spPr/>
      <dgm:t>
        <a:bodyPr/>
        <a:lstStyle/>
        <a:p>
          <a:endParaRPr lang="en-US"/>
        </a:p>
      </dgm:t>
    </dgm:pt>
    <dgm:pt modelId="{82751688-71C0-4C20-9E55-418659BD7B27}" type="sibTrans" cxnId="{4CD816DD-66C7-4D5D-B201-2E6CCF0729E9}">
      <dgm:prSet/>
      <dgm:spPr/>
      <dgm:t>
        <a:bodyPr/>
        <a:lstStyle/>
        <a:p>
          <a:endParaRPr lang="en-US"/>
        </a:p>
      </dgm:t>
    </dgm:pt>
    <dgm:pt modelId="{E0A711DA-DA83-4B6B-AE4C-A0DE3DF85CF1}">
      <dgm:prSet phldrT="[Text]"/>
      <dgm:spPr/>
      <dgm:t>
        <a:bodyPr/>
        <a:lstStyle/>
        <a:p>
          <a:r>
            <a:rPr lang="en-US"/>
            <a:t>Role in the business</a:t>
          </a:r>
        </a:p>
      </dgm:t>
    </dgm:pt>
    <dgm:pt modelId="{90ACC736-1ED3-4BD8-9E46-2AE6C03749F4}" type="parTrans" cxnId="{5B828890-E0AD-460C-BE70-657AF543A876}">
      <dgm:prSet/>
      <dgm:spPr/>
      <dgm:t>
        <a:bodyPr/>
        <a:lstStyle/>
        <a:p>
          <a:endParaRPr lang="en-US"/>
        </a:p>
      </dgm:t>
    </dgm:pt>
    <dgm:pt modelId="{43DD8B0B-344B-44E5-B19A-4A5AF26598D3}" type="sibTrans" cxnId="{5B828890-E0AD-460C-BE70-657AF543A876}">
      <dgm:prSet/>
      <dgm:spPr/>
      <dgm:t>
        <a:bodyPr/>
        <a:lstStyle/>
        <a:p>
          <a:endParaRPr lang="en-US"/>
        </a:p>
      </dgm:t>
    </dgm:pt>
    <dgm:pt modelId="{B3E0F4D7-DF13-43D3-83D6-B4F8E9E9AB91}">
      <dgm:prSet phldrT="[Text]"/>
      <dgm:spPr/>
      <dgm:t>
        <a:bodyPr/>
        <a:lstStyle/>
        <a:p>
          <a:r>
            <a:rPr lang="en-US"/>
            <a:t>Expertise that they bring</a:t>
          </a:r>
        </a:p>
      </dgm:t>
    </dgm:pt>
    <dgm:pt modelId="{9CEAA085-492B-4647-ACBC-E4B17DD546BC}" type="parTrans" cxnId="{2A4C4F56-83DA-4FB9-9344-EDC952EF537D}">
      <dgm:prSet/>
      <dgm:spPr/>
      <dgm:t>
        <a:bodyPr/>
        <a:lstStyle/>
        <a:p>
          <a:endParaRPr lang="en-US"/>
        </a:p>
      </dgm:t>
    </dgm:pt>
    <dgm:pt modelId="{DBD3F7FB-8CA9-4C98-9E41-3BEB17ECCAA3}" type="sibTrans" cxnId="{2A4C4F56-83DA-4FB9-9344-EDC952EF537D}">
      <dgm:prSet/>
      <dgm:spPr/>
      <dgm:t>
        <a:bodyPr/>
        <a:lstStyle/>
        <a:p>
          <a:endParaRPr lang="en-US"/>
        </a:p>
      </dgm:t>
    </dgm:pt>
    <dgm:pt modelId="{76E8AE45-7168-4F3C-A3A5-4E8F4496A4AF}">
      <dgm:prSet phldrT="[Text]"/>
      <dgm:spPr/>
      <dgm:t>
        <a:bodyPr/>
        <a:lstStyle/>
        <a:p>
          <a:r>
            <a:rPr lang="en-US"/>
            <a:t>Name</a:t>
          </a:r>
        </a:p>
      </dgm:t>
    </dgm:pt>
    <dgm:pt modelId="{3C94F3AF-2D8C-43DA-A925-B62D0854E3E1}" type="parTrans" cxnId="{41BA4D88-C2F4-41B8-89F1-E81F4E55FA07}">
      <dgm:prSet/>
      <dgm:spPr/>
      <dgm:t>
        <a:bodyPr/>
        <a:lstStyle/>
        <a:p>
          <a:endParaRPr lang="en-US"/>
        </a:p>
      </dgm:t>
    </dgm:pt>
    <dgm:pt modelId="{1D35C0B3-A30B-4C86-9E56-4D9DEC4C3E5E}" type="sibTrans" cxnId="{41BA4D88-C2F4-41B8-89F1-E81F4E55FA07}">
      <dgm:prSet/>
      <dgm:spPr/>
      <dgm:t>
        <a:bodyPr/>
        <a:lstStyle/>
        <a:p>
          <a:endParaRPr lang="en-US"/>
        </a:p>
      </dgm:t>
    </dgm:pt>
    <dgm:pt modelId="{7A6CF6F4-0AC6-49B4-92FD-E4B27531FD0C}">
      <dgm:prSet phldrT="[Text]"/>
      <dgm:spPr/>
      <dgm:t>
        <a:bodyPr/>
        <a:lstStyle/>
        <a:p>
          <a:r>
            <a:rPr lang="en-US"/>
            <a:t>Role in the business</a:t>
          </a:r>
        </a:p>
      </dgm:t>
    </dgm:pt>
    <dgm:pt modelId="{F214EF53-7238-41F1-8D56-A1769AC41019}" type="parTrans" cxnId="{84372D95-C758-41A4-B70E-C4ED54AF7C8C}">
      <dgm:prSet/>
      <dgm:spPr/>
      <dgm:t>
        <a:bodyPr/>
        <a:lstStyle/>
        <a:p>
          <a:endParaRPr lang="en-US"/>
        </a:p>
      </dgm:t>
    </dgm:pt>
    <dgm:pt modelId="{DF9F3A27-2366-4692-BEDF-EE2B0EABB698}" type="sibTrans" cxnId="{84372D95-C758-41A4-B70E-C4ED54AF7C8C}">
      <dgm:prSet/>
      <dgm:spPr/>
      <dgm:t>
        <a:bodyPr/>
        <a:lstStyle/>
        <a:p>
          <a:endParaRPr lang="en-US"/>
        </a:p>
      </dgm:t>
    </dgm:pt>
    <dgm:pt modelId="{7196BE92-45FF-4F36-B098-35E6B6C20BCD}">
      <dgm:prSet phldrT="[Text]"/>
      <dgm:spPr/>
      <dgm:t>
        <a:bodyPr/>
        <a:lstStyle/>
        <a:p>
          <a:r>
            <a:rPr lang="en-US"/>
            <a:t>Expertise that they bring</a:t>
          </a:r>
        </a:p>
      </dgm:t>
    </dgm:pt>
    <dgm:pt modelId="{A018F8DF-0465-43C8-A351-7A266A2CBE51}" type="parTrans" cxnId="{AED98FFC-5824-4D30-B232-968508612B8C}">
      <dgm:prSet/>
      <dgm:spPr/>
      <dgm:t>
        <a:bodyPr/>
        <a:lstStyle/>
        <a:p>
          <a:endParaRPr lang="en-US"/>
        </a:p>
      </dgm:t>
    </dgm:pt>
    <dgm:pt modelId="{27EE2147-D004-47FB-83CB-5EA6DCD2FBE9}" type="sibTrans" cxnId="{AED98FFC-5824-4D30-B232-968508612B8C}">
      <dgm:prSet/>
      <dgm:spPr/>
      <dgm:t>
        <a:bodyPr/>
        <a:lstStyle/>
        <a:p>
          <a:endParaRPr lang="en-US"/>
        </a:p>
      </dgm:t>
    </dgm:pt>
    <dgm:pt modelId="{7D390B91-0F7E-43B4-A40B-4A0E38F86B5E}" type="pres">
      <dgm:prSet presAssocID="{30ECD3D3-17C4-46EE-993B-E6D2F3390221}" presName="Name0" presStyleCnt="0">
        <dgm:presLayoutVars>
          <dgm:dir/>
          <dgm:animLvl val="lvl"/>
          <dgm:resizeHandles val="exact"/>
        </dgm:presLayoutVars>
      </dgm:prSet>
      <dgm:spPr/>
      <dgm:t>
        <a:bodyPr/>
        <a:lstStyle/>
        <a:p>
          <a:endParaRPr lang="en-US"/>
        </a:p>
      </dgm:t>
    </dgm:pt>
    <dgm:pt modelId="{598ED6B8-0FF4-4687-89D2-E64E2FB63A9A}" type="pres">
      <dgm:prSet presAssocID="{E7A58117-C1FC-4735-B37B-EBC3556E3020}" presName="linNode" presStyleCnt="0"/>
      <dgm:spPr/>
    </dgm:pt>
    <dgm:pt modelId="{89142E58-4E5A-4D48-8DA7-3F1CD9346454}" type="pres">
      <dgm:prSet presAssocID="{E7A58117-C1FC-4735-B37B-EBC3556E3020}" presName="parentText" presStyleLbl="node1" presStyleIdx="0" presStyleCnt="3">
        <dgm:presLayoutVars>
          <dgm:chMax val="1"/>
          <dgm:bulletEnabled val="1"/>
        </dgm:presLayoutVars>
      </dgm:prSet>
      <dgm:spPr/>
      <dgm:t>
        <a:bodyPr/>
        <a:lstStyle/>
        <a:p>
          <a:endParaRPr lang="en-US"/>
        </a:p>
      </dgm:t>
    </dgm:pt>
    <dgm:pt modelId="{26B275C2-1978-43E1-A1E6-A4025938C845}" type="pres">
      <dgm:prSet presAssocID="{E7A58117-C1FC-4735-B37B-EBC3556E3020}" presName="descendantText" presStyleLbl="alignAccFollowNode1" presStyleIdx="0" presStyleCnt="3">
        <dgm:presLayoutVars>
          <dgm:bulletEnabled val="1"/>
        </dgm:presLayoutVars>
      </dgm:prSet>
      <dgm:spPr/>
      <dgm:t>
        <a:bodyPr/>
        <a:lstStyle/>
        <a:p>
          <a:endParaRPr lang="en-US"/>
        </a:p>
      </dgm:t>
    </dgm:pt>
    <dgm:pt modelId="{93684D33-3394-4C67-A59B-ABC22DCCD8E1}" type="pres">
      <dgm:prSet presAssocID="{1AF54EFE-5304-4312-84C1-190B8F483017}" presName="sp" presStyleCnt="0"/>
      <dgm:spPr/>
    </dgm:pt>
    <dgm:pt modelId="{502A666D-62E4-46F2-BD95-79DEF1F4A2AC}" type="pres">
      <dgm:prSet presAssocID="{6E094A8A-6EED-4B8A-983F-2F9637E99233}" presName="linNode" presStyleCnt="0"/>
      <dgm:spPr/>
    </dgm:pt>
    <dgm:pt modelId="{B1B07A65-E428-4C56-BFFB-29D7A927520E}" type="pres">
      <dgm:prSet presAssocID="{6E094A8A-6EED-4B8A-983F-2F9637E99233}" presName="parentText" presStyleLbl="node1" presStyleIdx="1" presStyleCnt="3">
        <dgm:presLayoutVars>
          <dgm:chMax val="1"/>
          <dgm:bulletEnabled val="1"/>
        </dgm:presLayoutVars>
      </dgm:prSet>
      <dgm:spPr/>
      <dgm:t>
        <a:bodyPr/>
        <a:lstStyle/>
        <a:p>
          <a:endParaRPr lang="en-US"/>
        </a:p>
      </dgm:t>
    </dgm:pt>
    <dgm:pt modelId="{4DD99550-9DBA-4422-8B03-8AFF15FDE77C}" type="pres">
      <dgm:prSet presAssocID="{6E094A8A-6EED-4B8A-983F-2F9637E99233}" presName="descendantText" presStyleLbl="alignAccFollowNode1" presStyleIdx="1" presStyleCnt="3">
        <dgm:presLayoutVars>
          <dgm:bulletEnabled val="1"/>
        </dgm:presLayoutVars>
      </dgm:prSet>
      <dgm:spPr/>
      <dgm:t>
        <a:bodyPr/>
        <a:lstStyle/>
        <a:p>
          <a:endParaRPr lang="en-US"/>
        </a:p>
      </dgm:t>
    </dgm:pt>
    <dgm:pt modelId="{9FFD1BF7-FD5B-4A11-B600-5D09212D0320}" type="pres">
      <dgm:prSet presAssocID="{82751688-71C0-4C20-9E55-418659BD7B27}" presName="sp" presStyleCnt="0"/>
      <dgm:spPr/>
    </dgm:pt>
    <dgm:pt modelId="{F53FA441-5045-4164-B84C-90C7EFFA446D}" type="pres">
      <dgm:prSet presAssocID="{76E8AE45-7168-4F3C-A3A5-4E8F4496A4AF}" presName="linNode" presStyleCnt="0"/>
      <dgm:spPr/>
    </dgm:pt>
    <dgm:pt modelId="{56B111F6-1D78-4F58-83D1-4220E530AB63}" type="pres">
      <dgm:prSet presAssocID="{76E8AE45-7168-4F3C-A3A5-4E8F4496A4AF}" presName="parentText" presStyleLbl="node1" presStyleIdx="2" presStyleCnt="3">
        <dgm:presLayoutVars>
          <dgm:chMax val="1"/>
          <dgm:bulletEnabled val="1"/>
        </dgm:presLayoutVars>
      </dgm:prSet>
      <dgm:spPr/>
      <dgm:t>
        <a:bodyPr/>
        <a:lstStyle/>
        <a:p>
          <a:endParaRPr lang="en-US"/>
        </a:p>
      </dgm:t>
    </dgm:pt>
    <dgm:pt modelId="{10300802-9534-4828-BCC5-A2570E878825}" type="pres">
      <dgm:prSet presAssocID="{76E8AE45-7168-4F3C-A3A5-4E8F4496A4AF}" presName="descendantText" presStyleLbl="alignAccFollowNode1" presStyleIdx="2" presStyleCnt="3">
        <dgm:presLayoutVars>
          <dgm:bulletEnabled val="1"/>
        </dgm:presLayoutVars>
      </dgm:prSet>
      <dgm:spPr/>
      <dgm:t>
        <a:bodyPr/>
        <a:lstStyle/>
        <a:p>
          <a:endParaRPr lang="en-US"/>
        </a:p>
      </dgm:t>
    </dgm:pt>
  </dgm:ptLst>
  <dgm:cxnLst>
    <dgm:cxn modelId="{D9CCC8F6-959E-4F0C-B3D1-CEDC7BDE5A7D}" type="presOf" srcId="{0FC3538F-8BC9-42F0-941A-D53503FA5C62}" destId="{26B275C2-1978-43E1-A1E6-A4025938C845}" srcOrd="0" destOrd="0" presId="urn:microsoft.com/office/officeart/2005/8/layout/vList5"/>
    <dgm:cxn modelId="{AED98FFC-5824-4D30-B232-968508612B8C}" srcId="{76E8AE45-7168-4F3C-A3A5-4E8F4496A4AF}" destId="{7196BE92-45FF-4F36-B098-35E6B6C20BCD}" srcOrd="1" destOrd="0" parTransId="{A018F8DF-0465-43C8-A351-7A266A2CBE51}" sibTransId="{27EE2147-D004-47FB-83CB-5EA6DCD2FBE9}"/>
    <dgm:cxn modelId="{4CD816DD-66C7-4D5D-B201-2E6CCF0729E9}" srcId="{30ECD3D3-17C4-46EE-993B-E6D2F3390221}" destId="{6E094A8A-6EED-4B8A-983F-2F9637E99233}" srcOrd="1" destOrd="0" parTransId="{6EF1A135-6BA7-4208-9801-F75E1F13435E}" sibTransId="{82751688-71C0-4C20-9E55-418659BD7B27}"/>
    <dgm:cxn modelId="{5B828890-E0AD-460C-BE70-657AF543A876}" srcId="{6E094A8A-6EED-4B8A-983F-2F9637E99233}" destId="{E0A711DA-DA83-4B6B-AE4C-A0DE3DF85CF1}" srcOrd="0" destOrd="0" parTransId="{90ACC736-1ED3-4BD8-9E46-2AE6C03749F4}" sibTransId="{43DD8B0B-344B-44E5-B19A-4A5AF26598D3}"/>
    <dgm:cxn modelId="{D25AFEF7-48D7-4735-AB54-E9EAE4BCCA76}" type="presOf" srcId="{E0A711DA-DA83-4B6B-AE4C-A0DE3DF85CF1}" destId="{4DD99550-9DBA-4422-8B03-8AFF15FDE77C}" srcOrd="0" destOrd="0" presId="urn:microsoft.com/office/officeart/2005/8/layout/vList5"/>
    <dgm:cxn modelId="{FE61612C-16D2-4292-9121-49C0A7A7A957}" type="presOf" srcId="{B3E0F4D7-DF13-43D3-83D6-B4F8E9E9AB91}" destId="{4DD99550-9DBA-4422-8B03-8AFF15FDE77C}" srcOrd="0" destOrd="1" presId="urn:microsoft.com/office/officeart/2005/8/layout/vList5"/>
    <dgm:cxn modelId="{83C85C69-6454-45BB-82AF-9C264F608A71}" srcId="{30ECD3D3-17C4-46EE-993B-E6D2F3390221}" destId="{E7A58117-C1FC-4735-B37B-EBC3556E3020}" srcOrd="0" destOrd="0" parTransId="{C738ACDF-5ADD-418A-80AC-C9572416C0B0}" sibTransId="{1AF54EFE-5304-4312-84C1-190B8F483017}"/>
    <dgm:cxn modelId="{40743078-5CEF-4CF2-A4C0-341884D51396}" type="presOf" srcId="{76E8AE45-7168-4F3C-A3A5-4E8F4496A4AF}" destId="{56B111F6-1D78-4F58-83D1-4220E530AB63}" srcOrd="0" destOrd="0" presId="urn:microsoft.com/office/officeart/2005/8/layout/vList5"/>
    <dgm:cxn modelId="{A277B703-C463-41C9-AF18-1C5FA75B65EE}" srcId="{E7A58117-C1FC-4735-B37B-EBC3556E3020}" destId="{0FC3538F-8BC9-42F0-941A-D53503FA5C62}" srcOrd="0" destOrd="0" parTransId="{E122C535-AF3D-4BB2-97BD-C23D3A001AF7}" sibTransId="{72923246-B05C-48B7-9611-FD4BB80E394A}"/>
    <dgm:cxn modelId="{2A4C4F56-83DA-4FB9-9344-EDC952EF537D}" srcId="{6E094A8A-6EED-4B8A-983F-2F9637E99233}" destId="{B3E0F4D7-DF13-43D3-83D6-B4F8E9E9AB91}" srcOrd="1" destOrd="0" parTransId="{9CEAA085-492B-4647-ACBC-E4B17DD546BC}" sibTransId="{DBD3F7FB-8CA9-4C98-9E41-3BEB17ECCAA3}"/>
    <dgm:cxn modelId="{71923212-B196-4894-97DE-585B81B74BCD}" type="presOf" srcId="{5813A603-873D-4DF9-8D56-01B309D523AE}" destId="{26B275C2-1978-43E1-A1E6-A4025938C845}" srcOrd="0" destOrd="1" presId="urn:microsoft.com/office/officeart/2005/8/layout/vList5"/>
    <dgm:cxn modelId="{99992F33-64BB-4289-9C90-52584CCFCE7D}" type="presOf" srcId="{6E094A8A-6EED-4B8A-983F-2F9637E99233}" destId="{B1B07A65-E428-4C56-BFFB-29D7A927520E}" srcOrd="0" destOrd="0" presId="urn:microsoft.com/office/officeart/2005/8/layout/vList5"/>
    <dgm:cxn modelId="{41BA4D88-C2F4-41B8-89F1-E81F4E55FA07}" srcId="{30ECD3D3-17C4-46EE-993B-E6D2F3390221}" destId="{76E8AE45-7168-4F3C-A3A5-4E8F4496A4AF}" srcOrd="2" destOrd="0" parTransId="{3C94F3AF-2D8C-43DA-A925-B62D0854E3E1}" sibTransId="{1D35C0B3-A30B-4C86-9E56-4D9DEC4C3E5E}"/>
    <dgm:cxn modelId="{FF4AE225-D151-4E69-B1A6-4873A1219D91}" type="presOf" srcId="{7A6CF6F4-0AC6-49B4-92FD-E4B27531FD0C}" destId="{10300802-9534-4828-BCC5-A2570E878825}" srcOrd="0" destOrd="0" presId="urn:microsoft.com/office/officeart/2005/8/layout/vList5"/>
    <dgm:cxn modelId="{E3087827-3B89-4FB4-AE81-7D62A33F91F4}" type="presOf" srcId="{7196BE92-45FF-4F36-B098-35E6B6C20BCD}" destId="{10300802-9534-4828-BCC5-A2570E878825}" srcOrd="0" destOrd="1" presId="urn:microsoft.com/office/officeart/2005/8/layout/vList5"/>
    <dgm:cxn modelId="{ABE02D28-5BC0-4CD0-85D8-043D2E892C2A}" srcId="{E7A58117-C1FC-4735-B37B-EBC3556E3020}" destId="{5813A603-873D-4DF9-8D56-01B309D523AE}" srcOrd="1" destOrd="0" parTransId="{3C9B5209-DBB0-4208-8B95-9703E7C5E1B3}" sibTransId="{93D83DB0-56A4-42BB-818A-4669A97FA08B}"/>
    <dgm:cxn modelId="{12E78757-4E09-445E-925E-AD69DA51D101}" type="presOf" srcId="{E7A58117-C1FC-4735-B37B-EBC3556E3020}" destId="{89142E58-4E5A-4D48-8DA7-3F1CD9346454}" srcOrd="0" destOrd="0" presId="urn:microsoft.com/office/officeart/2005/8/layout/vList5"/>
    <dgm:cxn modelId="{385FDE7A-F585-46B4-BB29-A11E069453F7}" type="presOf" srcId="{30ECD3D3-17C4-46EE-993B-E6D2F3390221}" destId="{7D390B91-0F7E-43B4-A40B-4A0E38F86B5E}" srcOrd="0" destOrd="0" presId="urn:microsoft.com/office/officeart/2005/8/layout/vList5"/>
    <dgm:cxn modelId="{84372D95-C758-41A4-B70E-C4ED54AF7C8C}" srcId="{76E8AE45-7168-4F3C-A3A5-4E8F4496A4AF}" destId="{7A6CF6F4-0AC6-49B4-92FD-E4B27531FD0C}" srcOrd="0" destOrd="0" parTransId="{F214EF53-7238-41F1-8D56-A1769AC41019}" sibTransId="{DF9F3A27-2366-4692-BEDF-EE2B0EABB698}"/>
    <dgm:cxn modelId="{4A09D938-4726-4534-A5EB-E7B1C3A73C12}" type="presParOf" srcId="{7D390B91-0F7E-43B4-A40B-4A0E38F86B5E}" destId="{598ED6B8-0FF4-4687-89D2-E64E2FB63A9A}" srcOrd="0" destOrd="0" presId="urn:microsoft.com/office/officeart/2005/8/layout/vList5"/>
    <dgm:cxn modelId="{0BDFDEDF-08E0-4198-B866-3991EDC4F340}" type="presParOf" srcId="{598ED6B8-0FF4-4687-89D2-E64E2FB63A9A}" destId="{89142E58-4E5A-4D48-8DA7-3F1CD9346454}" srcOrd="0" destOrd="0" presId="urn:microsoft.com/office/officeart/2005/8/layout/vList5"/>
    <dgm:cxn modelId="{0AE1856A-B64B-41C1-9BFF-AC8B7266B43D}" type="presParOf" srcId="{598ED6B8-0FF4-4687-89D2-E64E2FB63A9A}" destId="{26B275C2-1978-43E1-A1E6-A4025938C845}" srcOrd="1" destOrd="0" presId="urn:microsoft.com/office/officeart/2005/8/layout/vList5"/>
    <dgm:cxn modelId="{6FCEB05B-438A-48FF-8228-E246330A9546}" type="presParOf" srcId="{7D390B91-0F7E-43B4-A40B-4A0E38F86B5E}" destId="{93684D33-3394-4C67-A59B-ABC22DCCD8E1}" srcOrd="1" destOrd="0" presId="urn:microsoft.com/office/officeart/2005/8/layout/vList5"/>
    <dgm:cxn modelId="{E45E1E00-EE2C-46C9-931E-B353803C4F31}" type="presParOf" srcId="{7D390B91-0F7E-43B4-A40B-4A0E38F86B5E}" destId="{502A666D-62E4-46F2-BD95-79DEF1F4A2AC}" srcOrd="2" destOrd="0" presId="urn:microsoft.com/office/officeart/2005/8/layout/vList5"/>
    <dgm:cxn modelId="{90452C74-1661-4A6F-8DFC-0D8A244504BE}" type="presParOf" srcId="{502A666D-62E4-46F2-BD95-79DEF1F4A2AC}" destId="{B1B07A65-E428-4C56-BFFB-29D7A927520E}" srcOrd="0" destOrd="0" presId="urn:microsoft.com/office/officeart/2005/8/layout/vList5"/>
    <dgm:cxn modelId="{9BB8C29B-699B-41BE-9251-D7B58622B239}" type="presParOf" srcId="{502A666D-62E4-46F2-BD95-79DEF1F4A2AC}" destId="{4DD99550-9DBA-4422-8B03-8AFF15FDE77C}" srcOrd="1" destOrd="0" presId="urn:microsoft.com/office/officeart/2005/8/layout/vList5"/>
    <dgm:cxn modelId="{72A114DB-775F-4187-9F00-BA54E4B60303}" type="presParOf" srcId="{7D390B91-0F7E-43B4-A40B-4A0E38F86B5E}" destId="{9FFD1BF7-FD5B-4A11-B600-5D09212D0320}" srcOrd="3" destOrd="0" presId="urn:microsoft.com/office/officeart/2005/8/layout/vList5"/>
    <dgm:cxn modelId="{5B162D3A-F7D9-4354-BE16-DBF895B3E035}" type="presParOf" srcId="{7D390B91-0F7E-43B4-A40B-4A0E38F86B5E}" destId="{F53FA441-5045-4164-B84C-90C7EFFA446D}" srcOrd="4" destOrd="0" presId="urn:microsoft.com/office/officeart/2005/8/layout/vList5"/>
    <dgm:cxn modelId="{4E528D79-D3FF-46E9-948B-7C3C7D178EAF}" type="presParOf" srcId="{F53FA441-5045-4164-B84C-90C7EFFA446D}" destId="{56B111F6-1D78-4F58-83D1-4220E530AB63}" srcOrd="0" destOrd="0" presId="urn:microsoft.com/office/officeart/2005/8/layout/vList5"/>
    <dgm:cxn modelId="{62894230-7756-4E37-B6D2-329042491C09}" type="presParOf" srcId="{F53FA441-5045-4164-B84C-90C7EFFA446D}" destId="{10300802-9534-4828-BCC5-A2570E87882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1BE6BA-6E98-4A3C-A2EA-A3753BF48130}" type="doc">
      <dgm:prSet loTypeId="urn:microsoft.com/office/officeart/2005/8/layout/hProcess11" loCatId="process" qsTypeId="urn:microsoft.com/office/officeart/2005/8/quickstyle/simple1" qsCatId="simple" csTypeId="urn:microsoft.com/office/officeart/2005/8/colors/accent1_2" csCatId="accent1" phldr="1"/>
      <dgm:spPr/>
    </dgm:pt>
    <dgm:pt modelId="{F44D3326-0468-40D5-A215-CB8DD503AAD9}">
      <dgm:prSet phldrT="[Text]"/>
      <dgm:spPr/>
      <dgm:t>
        <a:bodyPr/>
        <a:lstStyle/>
        <a:p>
          <a:r>
            <a:rPr lang="en-US"/>
            <a:t>xxxx [year]</a:t>
          </a:r>
        </a:p>
      </dgm:t>
    </dgm:pt>
    <dgm:pt modelId="{94EF584A-72C8-4ECE-97F1-D6801E3E2B8D}" type="parTrans" cxnId="{8CEADC1F-DA7A-4862-B16A-675CC537BFB5}">
      <dgm:prSet/>
      <dgm:spPr/>
      <dgm:t>
        <a:bodyPr/>
        <a:lstStyle/>
        <a:p>
          <a:endParaRPr lang="en-US"/>
        </a:p>
      </dgm:t>
    </dgm:pt>
    <dgm:pt modelId="{CE620578-E837-4B13-9ABF-82594A36C222}" type="sibTrans" cxnId="{8CEADC1F-DA7A-4862-B16A-675CC537BFB5}">
      <dgm:prSet/>
      <dgm:spPr/>
      <dgm:t>
        <a:bodyPr/>
        <a:lstStyle/>
        <a:p>
          <a:endParaRPr lang="en-US"/>
        </a:p>
      </dgm:t>
    </dgm:pt>
    <dgm:pt modelId="{653CF36E-2BC8-45C1-B2CD-425B97D7CE62}">
      <dgm:prSet phldrT="[Text]"/>
      <dgm:spPr/>
      <dgm:t>
        <a:bodyPr/>
        <a:lstStyle/>
        <a:p>
          <a:r>
            <a:rPr lang="en-US"/>
            <a:t>xxxx [year]</a:t>
          </a:r>
        </a:p>
      </dgm:t>
    </dgm:pt>
    <dgm:pt modelId="{5550A4CF-23CD-4083-82DA-95F9EEB091B6}" type="parTrans" cxnId="{05AA7577-CDBB-4610-9DDB-C73FC4836536}">
      <dgm:prSet/>
      <dgm:spPr/>
      <dgm:t>
        <a:bodyPr/>
        <a:lstStyle/>
        <a:p>
          <a:endParaRPr lang="en-US"/>
        </a:p>
      </dgm:t>
    </dgm:pt>
    <dgm:pt modelId="{4324CD2C-9526-4371-A788-812266C1AFB1}" type="sibTrans" cxnId="{05AA7577-CDBB-4610-9DDB-C73FC4836536}">
      <dgm:prSet/>
      <dgm:spPr/>
      <dgm:t>
        <a:bodyPr/>
        <a:lstStyle/>
        <a:p>
          <a:endParaRPr lang="en-US"/>
        </a:p>
      </dgm:t>
    </dgm:pt>
    <dgm:pt modelId="{8104E148-3717-489D-9847-00DD8582A527}">
      <dgm:prSet phldrT="[Text]"/>
      <dgm:spPr/>
      <dgm:t>
        <a:bodyPr/>
        <a:lstStyle/>
        <a:p>
          <a:r>
            <a:rPr lang="en-US"/>
            <a:t>xxxx [year]</a:t>
          </a:r>
        </a:p>
      </dgm:t>
    </dgm:pt>
    <dgm:pt modelId="{42D4CFD7-997F-43F5-9426-9A510203ED30}" type="parTrans" cxnId="{DBA0E6CA-D9BD-4A28-8D66-025E5011DB6D}">
      <dgm:prSet/>
      <dgm:spPr/>
      <dgm:t>
        <a:bodyPr/>
        <a:lstStyle/>
        <a:p>
          <a:endParaRPr lang="en-US"/>
        </a:p>
      </dgm:t>
    </dgm:pt>
    <dgm:pt modelId="{685D4D57-0826-4234-A7C5-51630FA7D9C1}" type="sibTrans" cxnId="{DBA0E6CA-D9BD-4A28-8D66-025E5011DB6D}">
      <dgm:prSet/>
      <dgm:spPr/>
      <dgm:t>
        <a:bodyPr/>
        <a:lstStyle/>
        <a:p>
          <a:endParaRPr lang="en-US"/>
        </a:p>
      </dgm:t>
    </dgm:pt>
    <dgm:pt modelId="{EBF3F8D5-BF05-4EA5-8631-1703194EA3A0}">
      <dgm:prSet phldrT="[Text]"/>
      <dgm:spPr/>
      <dgm:t>
        <a:bodyPr/>
        <a:lstStyle/>
        <a:p>
          <a:r>
            <a:rPr lang="en-US"/>
            <a:t>target 1</a:t>
          </a:r>
        </a:p>
      </dgm:t>
    </dgm:pt>
    <dgm:pt modelId="{4483C9B8-DAFB-455D-ABBB-02A3A136CB3C}" type="parTrans" cxnId="{9159837F-BB6E-4280-91EB-F26D04F322AC}">
      <dgm:prSet/>
      <dgm:spPr/>
      <dgm:t>
        <a:bodyPr/>
        <a:lstStyle/>
        <a:p>
          <a:endParaRPr lang="en-US"/>
        </a:p>
      </dgm:t>
    </dgm:pt>
    <dgm:pt modelId="{27993449-3797-4DF4-9C06-06713B7780CB}" type="sibTrans" cxnId="{9159837F-BB6E-4280-91EB-F26D04F322AC}">
      <dgm:prSet/>
      <dgm:spPr/>
      <dgm:t>
        <a:bodyPr/>
        <a:lstStyle/>
        <a:p>
          <a:endParaRPr lang="en-US"/>
        </a:p>
      </dgm:t>
    </dgm:pt>
    <dgm:pt modelId="{E485CBB3-8750-483C-9D6F-FFD890C91324}">
      <dgm:prSet phldrT="[Text]"/>
      <dgm:spPr/>
      <dgm:t>
        <a:bodyPr/>
        <a:lstStyle/>
        <a:p>
          <a:r>
            <a:rPr lang="en-US"/>
            <a:t>target 2</a:t>
          </a:r>
        </a:p>
      </dgm:t>
    </dgm:pt>
    <dgm:pt modelId="{DEE1B5D2-3A23-4749-A82D-E86CAFADA0EB}" type="parTrans" cxnId="{8A3D03AB-B5FE-45F4-95D8-4A8206D178E4}">
      <dgm:prSet/>
      <dgm:spPr/>
      <dgm:t>
        <a:bodyPr/>
        <a:lstStyle/>
        <a:p>
          <a:endParaRPr lang="en-US"/>
        </a:p>
      </dgm:t>
    </dgm:pt>
    <dgm:pt modelId="{4A923CAA-3B46-4374-BC9B-B330FA830B22}" type="sibTrans" cxnId="{8A3D03AB-B5FE-45F4-95D8-4A8206D178E4}">
      <dgm:prSet/>
      <dgm:spPr/>
      <dgm:t>
        <a:bodyPr/>
        <a:lstStyle/>
        <a:p>
          <a:endParaRPr lang="en-US"/>
        </a:p>
      </dgm:t>
    </dgm:pt>
    <dgm:pt modelId="{D084B80E-6B87-4E95-9597-C4026252DCF8}">
      <dgm:prSet phldrT="[Text]"/>
      <dgm:spPr/>
      <dgm:t>
        <a:bodyPr/>
        <a:lstStyle/>
        <a:p>
          <a:r>
            <a:rPr lang="en-US"/>
            <a:t>target 3</a:t>
          </a:r>
        </a:p>
      </dgm:t>
    </dgm:pt>
    <dgm:pt modelId="{52AEFBEB-D72E-40B9-B9C1-5620C7831184}" type="parTrans" cxnId="{E02727E3-8F19-4B82-9BA5-714B2D856BF4}">
      <dgm:prSet/>
      <dgm:spPr/>
      <dgm:t>
        <a:bodyPr/>
        <a:lstStyle/>
        <a:p>
          <a:endParaRPr lang="en-US"/>
        </a:p>
      </dgm:t>
    </dgm:pt>
    <dgm:pt modelId="{2CD8675B-3A6A-46A9-B7DD-4A1D1F53A57B}" type="sibTrans" cxnId="{E02727E3-8F19-4B82-9BA5-714B2D856BF4}">
      <dgm:prSet/>
      <dgm:spPr/>
      <dgm:t>
        <a:bodyPr/>
        <a:lstStyle/>
        <a:p>
          <a:endParaRPr lang="en-US"/>
        </a:p>
      </dgm:t>
    </dgm:pt>
    <dgm:pt modelId="{F420AB2D-3AE1-41BC-AF9E-382FB48C02BB}">
      <dgm:prSet phldrT="[Text]"/>
      <dgm:spPr/>
      <dgm:t>
        <a:bodyPr/>
        <a:lstStyle/>
        <a:p>
          <a:r>
            <a:rPr lang="en-US"/>
            <a:t>xxxx [year]</a:t>
          </a:r>
        </a:p>
      </dgm:t>
    </dgm:pt>
    <dgm:pt modelId="{033E0574-C968-4679-B828-A79D06474FF9}" type="parTrans" cxnId="{5D581D16-0AD6-4097-9A4D-E620C703959C}">
      <dgm:prSet/>
      <dgm:spPr/>
      <dgm:t>
        <a:bodyPr/>
        <a:lstStyle/>
        <a:p>
          <a:endParaRPr lang="en-US"/>
        </a:p>
      </dgm:t>
    </dgm:pt>
    <dgm:pt modelId="{4BAB89FB-1592-4045-9AB7-4600DF16A084}" type="sibTrans" cxnId="{5D581D16-0AD6-4097-9A4D-E620C703959C}">
      <dgm:prSet/>
      <dgm:spPr/>
      <dgm:t>
        <a:bodyPr/>
        <a:lstStyle/>
        <a:p>
          <a:endParaRPr lang="en-US"/>
        </a:p>
      </dgm:t>
    </dgm:pt>
    <dgm:pt modelId="{6549A44F-1FE1-4647-B000-0901429E3632}">
      <dgm:prSet phldrT="[Text]"/>
      <dgm:spPr/>
      <dgm:t>
        <a:bodyPr/>
        <a:lstStyle/>
        <a:p>
          <a:r>
            <a:rPr lang="en-US"/>
            <a:t>target 4</a:t>
          </a:r>
        </a:p>
      </dgm:t>
    </dgm:pt>
    <dgm:pt modelId="{C45E4316-5763-4BB9-9489-C08120DED2C5}" type="parTrans" cxnId="{07068C43-10F1-4D19-9662-0B02E88C54DB}">
      <dgm:prSet/>
      <dgm:spPr/>
      <dgm:t>
        <a:bodyPr/>
        <a:lstStyle/>
        <a:p>
          <a:endParaRPr lang="en-US"/>
        </a:p>
      </dgm:t>
    </dgm:pt>
    <dgm:pt modelId="{E32F60EA-27F7-4242-9B61-7D40A7C42BE1}" type="sibTrans" cxnId="{07068C43-10F1-4D19-9662-0B02E88C54DB}">
      <dgm:prSet/>
      <dgm:spPr/>
      <dgm:t>
        <a:bodyPr/>
        <a:lstStyle/>
        <a:p>
          <a:endParaRPr lang="en-US"/>
        </a:p>
      </dgm:t>
    </dgm:pt>
    <dgm:pt modelId="{A6E655F8-2857-4E8D-8971-93A5570BF105}" type="pres">
      <dgm:prSet presAssocID="{621BE6BA-6E98-4A3C-A2EA-A3753BF48130}" presName="Name0" presStyleCnt="0">
        <dgm:presLayoutVars>
          <dgm:dir/>
          <dgm:resizeHandles val="exact"/>
        </dgm:presLayoutVars>
      </dgm:prSet>
      <dgm:spPr/>
    </dgm:pt>
    <dgm:pt modelId="{8C7F40A9-5869-4A26-BC4F-D71AC87152EA}" type="pres">
      <dgm:prSet presAssocID="{621BE6BA-6E98-4A3C-A2EA-A3753BF48130}" presName="arrow" presStyleLbl="bgShp" presStyleIdx="0" presStyleCnt="1"/>
      <dgm:spPr/>
    </dgm:pt>
    <dgm:pt modelId="{287961D2-8D46-4DBC-A1CC-995E94A0F4A2}" type="pres">
      <dgm:prSet presAssocID="{621BE6BA-6E98-4A3C-A2EA-A3753BF48130}" presName="points" presStyleCnt="0"/>
      <dgm:spPr/>
    </dgm:pt>
    <dgm:pt modelId="{116F537A-281C-404F-9820-AA18CB3B9AC6}" type="pres">
      <dgm:prSet presAssocID="{F44D3326-0468-40D5-A215-CB8DD503AAD9}" presName="compositeA" presStyleCnt="0"/>
      <dgm:spPr/>
    </dgm:pt>
    <dgm:pt modelId="{B07AFE88-0DB6-4C5B-9846-79D04BB3B311}" type="pres">
      <dgm:prSet presAssocID="{F44D3326-0468-40D5-A215-CB8DD503AAD9}" presName="textA" presStyleLbl="revTx" presStyleIdx="0" presStyleCnt="4">
        <dgm:presLayoutVars>
          <dgm:bulletEnabled val="1"/>
        </dgm:presLayoutVars>
      </dgm:prSet>
      <dgm:spPr/>
      <dgm:t>
        <a:bodyPr/>
        <a:lstStyle/>
        <a:p>
          <a:endParaRPr lang="en-US"/>
        </a:p>
      </dgm:t>
    </dgm:pt>
    <dgm:pt modelId="{C3FE8CF1-BEEB-49DF-90F0-DB1E4A94EDBC}" type="pres">
      <dgm:prSet presAssocID="{F44D3326-0468-40D5-A215-CB8DD503AAD9}" presName="circleA" presStyleLbl="node1" presStyleIdx="0" presStyleCnt="4"/>
      <dgm:spPr/>
    </dgm:pt>
    <dgm:pt modelId="{1D0C8E97-8FB1-422A-A6CF-8846D8AA9DA7}" type="pres">
      <dgm:prSet presAssocID="{F44D3326-0468-40D5-A215-CB8DD503AAD9}" presName="spaceA" presStyleCnt="0"/>
      <dgm:spPr/>
    </dgm:pt>
    <dgm:pt modelId="{FF8BFA88-10EB-48A9-BF8C-E4F6B22A9669}" type="pres">
      <dgm:prSet presAssocID="{CE620578-E837-4B13-9ABF-82594A36C222}" presName="space" presStyleCnt="0"/>
      <dgm:spPr/>
    </dgm:pt>
    <dgm:pt modelId="{5F59C193-889A-42C7-85A2-04F8E0CE8AA9}" type="pres">
      <dgm:prSet presAssocID="{653CF36E-2BC8-45C1-B2CD-425B97D7CE62}" presName="compositeB" presStyleCnt="0"/>
      <dgm:spPr/>
    </dgm:pt>
    <dgm:pt modelId="{7C0B766D-6E24-428D-A852-20CA42FE2297}" type="pres">
      <dgm:prSet presAssocID="{653CF36E-2BC8-45C1-B2CD-425B97D7CE62}" presName="textB" presStyleLbl="revTx" presStyleIdx="1" presStyleCnt="4">
        <dgm:presLayoutVars>
          <dgm:bulletEnabled val="1"/>
        </dgm:presLayoutVars>
      </dgm:prSet>
      <dgm:spPr/>
      <dgm:t>
        <a:bodyPr/>
        <a:lstStyle/>
        <a:p>
          <a:endParaRPr lang="en-US"/>
        </a:p>
      </dgm:t>
    </dgm:pt>
    <dgm:pt modelId="{13987021-648C-47B5-A5FD-D2581CFE1F03}" type="pres">
      <dgm:prSet presAssocID="{653CF36E-2BC8-45C1-B2CD-425B97D7CE62}" presName="circleB" presStyleLbl="node1" presStyleIdx="1" presStyleCnt="4"/>
      <dgm:spPr/>
    </dgm:pt>
    <dgm:pt modelId="{DA01D752-E6D2-4EEE-BE96-2D6523C6B7DB}" type="pres">
      <dgm:prSet presAssocID="{653CF36E-2BC8-45C1-B2CD-425B97D7CE62}" presName="spaceB" presStyleCnt="0"/>
      <dgm:spPr/>
    </dgm:pt>
    <dgm:pt modelId="{40E2B87E-1963-4BD6-B40C-4327786586AE}" type="pres">
      <dgm:prSet presAssocID="{4324CD2C-9526-4371-A788-812266C1AFB1}" presName="space" presStyleCnt="0"/>
      <dgm:spPr/>
    </dgm:pt>
    <dgm:pt modelId="{9050F6ED-389C-4E8B-89BC-51D002B4A303}" type="pres">
      <dgm:prSet presAssocID="{8104E148-3717-489D-9847-00DD8582A527}" presName="compositeA" presStyleCnt="0"/>
      <dgm:spPr/>
    </dgm:pt>
    <dgm:pt modelId="{A8A1B831-D360-4D79-B2DA-452C2E43E24C}" type="pres">
      <dgm:prSet presAssocID="{8104E148-3717-489D-9847-00DD8582A527}" presName="textA" presStyleLbl="revTx" presStyleIdx="2" presStyleCnt="4">
        <dgm:presLayoutVars>
          <dgm:bulletEnabled val="1"/>
        </dgm:presLayoutVars>
      </dgm:prSet>
      <dgm:spPr/>
      <dgm:t>
        <a:bodyPr/>
        <a:lstStyle/>
        <a:p>
          <a:endParaRPr lang="en-US"/>
        </a:p>
      </dgm:t>
    </dgm:pt>
    <dgm:pt modelId="{DA60F6C8-4B4D-4DE8-8B9B-5032F869A81B}" type="pres">
      <dgm:prSet presAssocID="{8104E148-3717-489D-9847-00DD8582A527}" presName="circleA" presStyleLbl="node1" presStyleIdx="2" presStyleCnt="4"/>
      <dgm:spPr/>
    </dgm:pt>
    <dgm:pt modelId="{A2A6E1CB-1F4B-47D1-83F2-E385C6F3FB8C}" type="pres">
      <dgm:prSet presAssocID="{8104E148-3717-489D-9847-00DD8582A527}" presName="spaceA" presStyleCnt="0"/>
      <dgm:spPr/>
    </dgm:pt>
    <dgm:pt modelId="{CE100529-DFAF-4EDF-BA1F-228E005DA4EF}" type="pres">
      <dgm:prSet presAssocID="{685D4D57-0826-4234-A7C5-51630FA7D9C1}" presName="space" presStyleCnt="0"/>
      <dgm:spPr/>
    </dgm:pt>
    <dgm:pt modelId="{FCD37524-76FB-4646-A471-721015BAFB69}" type="pres">
      <dgm:prSet presAssocID="{F420AB2D-3AE1-41BC-AF9E-382FB48C02BB}" presName="compositeB" presStyleCnt="0"/>
      <dgm:spPr/>
    </dgm:pt>
    <dgm:pt modelId="{31674342-6417-4026-BA0F-56772C4AE421}" type="pres">
      <dgm:prSet presAssocID="{F420AB2D-3AE1-41BC-AF9E-382FB48C02BB}" presName="textB" presStyleLbl="revTx" presStyleIdx="3" presStyleCnt="4">
        <dgm:presLayoutVars>
          <dgm:bulletEnabled val="1"/>
        </dgm:presLayoutVars>
      </dgm:prSet>
      <dgm:spPr/>
      <dgm:t>
        <a:bodyPr/>
        <a:lstStyle/>
        <a:p>
          <a:endParaRPr lang="en-US"/>
        </a:p>
      </dgm:t>
    </dgm:pt>
    <dgm:pt modelId="{34C0AB74-C92E-413F-98B9-21B9F60FA87A}" type="pres">
      <dgm:prSet presAssocID="{F420AB2D-3AE1-41BC-AF9E-382FB48C02BB}" presName="circleB" presStyleLbl="node1" presStyleIdx="3" presStyleCnt="4"/>
      <dgm:spPr/>
    </dgm:pt>
    <dgm:pt modelId="{27C0913C-E892-43D1-A340-86B4C7331827}" type="pres">
      <dgm:prSet presAssocID="{F420AB2D-3AE1-41BC-AF9E-382FB48C02BB}" presName="spaceB" presStyleCnt="0"/>
      <dgm:spPr/>
    </dgm:pt>
  </dgm:ptLst>
  <dgm:cxnLst>
    <dgm:cxn modelId="{5D581D16-0AD6-4097-9A4D-E620C703959C}" srcId="{621BE6BA-6E98-4A3C-A2EA-A3753BF48130}" destId="{F420AB2D-3AE1-41BC-AF9E-382FB48C02BB}" srcOrd="3" destOrd="0" parTransId="{033E0574-C968-4679-B828-A79D06474FF9}" sibTransId="{4BAB89FB-1592-4045-9AB7-4600DF16A084}"/>
    <dgm:cxn modelId="{DBA0E6CA-D9BD-4A28-8D66-025E5011DB6D}" srcId="{621BE6BA-6E98-4A3C-A2EA-A3753BF48130}" destId="{8104E148-3717-489D-9847-00DD8582A527}" srcOrd="2" destOrd="0" parTransId="{42D4CFD7-997F-43F5-9426-9A510203ED30}" sibTransId="{685D4D57-0826-4234-A7C5-51630FA7D9C1}"/>
    <dgm:cxn modelId="{9159837F-BB6E-4280-91EB-F26D04F322AC}" srcId="{F44D3326-0468-40D5-A215-CB8DD503AAD9}" destId="{EBF3F8D5-BF05-4EA5-8631-1703194EA3A0}" srcOrd="0" destOrd="0" parTransId="{4483C9B8-DAFB-455D-ABBB-02A3A136CB3C}" sibTransId="{27993449-3797-4DF4-9C06-06713B7780CB}"/>
    <dgm:cxn modelId="{11EE8C75-A9B5-47E4-892E-6AA5712271F3}" type="presOf" srcId="{E485CBB3-8750-483C-9D6F-FFD890C91324}" destId="{7C0B766D-6E24-428D-A852-20CA42FE2297}" srcOrd="0" destOrd="1" presId="urn:microsoft.com/office/officeart/2005/8/layout/hProcess11"/>
    <dgm:cxn modelId="{8CEADC1F-DA7A-4862-B16A-675CC537BFB5}" srcId="{621BE6BA-6E98-4A3C-A2EA-A3753BF48130}" destId="{F44D3326-0468-40D5-A215-CB8DD503AAD9}" srcOrd="0" destOrd="0" parTransId="{94EF584A-72C8-4ECE-97F1-D6801E3E2B8D}" sibTransId="{CE620578-E837-4B13-9ABF-82594A36C222}"/>
    <dgm:cxn modelId="{05AA7577-CDBB-4610-9DDB-C73FC4836536}" srcId="{621BE6BA-6E98-4A3C-A2EA-A3753BF48130}" destId="{653CF36E-2BC8-45C1-B2CD-425B97D7CE62}" srcOrd="1" destOrd="0" parTransId="{5550A4CF-23CD-4083-82DA-95F9EEB091B6}" sibTransId="{4324CD2C-9526-4371-A788-812266C1AFB1}"/>
    <dgm:cxn modelId="{C2B865D3-4927-4856-82F8-10DEB3496616}" type="presOf" srcId="{D084B80E-6B87-4E95-9597-C4026252DCF8}" destId="{A8A1B831-D360-4D79-B2DA-452C2E43E24C}" srcOrd="0" destOrd="1" presId="urn:microsoft.com/office/officeart/2005/8/layout/hProcess11"/>
    <dgm:cxn modelId="{07068C43-10F1-4D19-9662-0B02E88C54DB}" srcId="{F420AB2D-3AE1-41BC-AF9E-382FB48C02BB}" destId="{6549A44F-1FE1-4647-B000-0901429E3632}" srcOrd="0" destOrd="0" parTransId="{C45E4316-5763-4BB9-9489-C08120DED2C5}" sibTransId="{E32F60EA-27F7-4242-9B61-7D40A7C42BE1}"/>
    <dgm:cxn modelId="{D9B5D247-2183-49D9-BA98-FC6FBE4F9F50}" type="presOf" srcId="{F420AB2D-3AE1-41BC-AF9E-382FB48C02BB}" destId="{31674342-6417-4026-BA0F-56772C4AE421}" srcOrd="0" destOrd="0" presId="urn:microsoft.com/office/officeart/2005/8/layout/hProcess11"/>
    <dgm:cxn modelId="{3B877763-B1BC-4991-A3ED-C954AA535D26}" type="presOf" srcId="{F44D3326-0468-40D5-A215-CB8DD503AAD9}" destId="{B07AFE88-0DB6-4C5B-9846-79D04BB3B311}" srcOrd="0" destOrd="0" presId="urn:microsoft.com/office/officeart/2005/8/layout/hProcess11"/>
    <dgm:cxn modelId="{E02727E3-8F19-4B82-9BA5-714B2D856BF4}" srcId="{8104E148-3717-489D-9847-00DD8582A527}" destId="{D084B80E-6B87-4E95-9597-C4026252DCF8}" srcOrd="0" destOrd="0" parTransId="{52AEFBEB-D72E-40B9-B9C1-5620C7831184}" sibTransId="{2CD8675B-3A6A-46A9-B7DD-4A1D1F53A57B}"/>
    <dgm:cxn modelId="{4E100DB1-79E5-4B0F-89D7-9626A327053C}" type="presOf" srcId="{6549A44F-1FE1-4647-B000-0901429E3632}" destId="{31674342-6417-4026-BA0F-56772C4AE421}" srcOrd="0" destOrd="1" presId="urn:microsoft.com/office/officeart/2005/8/layout/hProcess11"/>
    <dgm:cxn modelId="{1615801A-E0D2-4066-8FD4-3B0FCBE48C43}" type="presOf" srcId="{EBF3F8D5-BF05-4EA5-8631-1703194EA3A0}" destId="{B07AFE88-0DB6-4C5B-9846-79D04BB3B311}" srcOrd="0" destOrd="1" presId="urn:microsoft.com/office/officeart/2005/8/layout/hProcess11"/>
    <dgm:cxn modelId="{B6B82501-9FFB-4492-8002-ADDB13C34A91}" type="presOf" srcId="{621BE6BA-6E98-4A3C-A2EA-A3753BF48130}" destId="{A6E655F8-2857-4E8D-8971-93A5570BF105}" srcOrd="0" destOrd="0" presId="urn:microsoft.com/office/officeart/2005/8/layout/hProcess11"/>
    <dgm:cxn modelId="{6CEB4806-71F2-47C4-99D4-3C4785F47435}" type="presOf" srcId="{8104E148-3717-489D-9847-00DD8582A527}" destId="{A8A1B831-D360-4D79-B2DA-452C2E43E24C}" srcOrd="0" destOrd="0" presId="urn:microsoft.com/office/officeart/2005/8/layout/hProcess11"/>
    <dgm:cxn modelId="{A0AA88FD-E35E-4734-875D-9BE29F754FE8}" type="presOf" srcId="{653CF36E-2BC8-45C1-B2CD-425B97D7CE62}" destId="{7C0B766D-6E24-428D-A852-20CA42FE2297}" srcOrd="0" destOrd="0" presId="urn:microsoft.com/office/officeart/2005/8/layout/hProcess11"/>
    <dgm:cxn modelId="{8A3D03AB-B5FE-45F4-95D8-4A8206D178E4}" srcId="{653CF36E-2BC8-45C1-B2CD-425B97D7CE62}" destId="{E485CBB3-8750-483C-9D6F-FFD890C91324}" srcOrd="0" destOrd="0" parTransId="{DEE1B5D2-3A23-4749-A82D-E86CAFADA0EB}" sibTransId="{4A923CAA-3B46-4374-BC9B-B330FA830B22}"/>
    <dgm:cxn modelId="{0FF87BB2-AA91-438A-A988-38877ECC7B0A}" type="presParOf" srcId="{A6E655F8-2857-4E8D-8971-93A5570BF105}" destId="{8C7F40A9-5869-4A26-BC4F-D71AC87152EA}" srcOrd="0" destOrd="0" presId="urn:microsoft.com/office/officeart/2005/8/layout/hProcess11"/>
    <dgm:cxn modelId="{9CC9F076-5B64-4F3F-98AA-F000E51BFFA1}" type="presParOf" srcId="{A6E655F8-2857-4E8D-8971-93A5570BF105}" destId="{287961D2-8D46-4DBC-A1CC-995E94A0F4A2}" srcOrd="1" destOrd="0" presId="urn:microsoft.com/office/officeart/2005/8/layout/hProcess11"/>
    <dgm:cxn modelId="{FF4626ED-BF56-4513-B47E-64EAF185C5BB}" type="presParOf" srcId="{287961D2-8D46-4DBC-A1CC-995E94A0F4A2}" destId="{116F537A-281C-404F-9820-AA18CB3B9AC6}" srcOrd="0" destOrd="0" presId="urn:microsoft.com/office/officeart/2005/8/layout/hProcess11"/>
    <dgm:cxn modelId="{19B38B55-E4E2-4497-AFCD-7A4E0B801564}" type="presParOf" srcId="{116F537A-281C-404F-9820-AA18CB3B9AC6}" destId="{B07AFE88-0DB6-4C5B-9846-79D04BB3B311}" srcOrd="0" destOrd="0" presId="urn:microsoft.com/office/officeart/2005/8/layout/hProcess11"/>
    <dgm:cxn modelId="{AF4EDE8A-3669-43AD-B177-836F9AB38200}" type="presParOf" srcId="{116F537A-281C-404F-9820-AA18CB3B9AC6}" destId="{C3FE8CF1-BEEB-49DF-90F0-DB1E4A94EDBC}" srcOrd="1" destOrd="0" presId="urn:microsoft.com/office/officeart/2005/8/layout/hProcess11"/>
    <dgm:cxn modelId="{24F1AD14-CD3F-4F26-9090-F49B10EF7B73}" type="presParOf" srcId="{116F537A-281C-404F-9820-AA18CB3B9AC6}" destId="{1D0C8E97-8FB1-422A-A6CF-8846D8AA9DA7}" srcOrd="2" destOrd="0" presId="urn:microsoft.com/office/officeart/2005/8/layout/hProcess11"/>
    <dgm:cxn modelId="{001A19CE-A2AF-40E0-96DB-22AD30E1A3DD}" type="presParOf" srcId="{287961D2-8D46-4DBC-A1CC-995E94A0F4A2}" destId="{FF8BFA88-10EB-48A9-BF8C-E4F6B22A9669}" srcOrd="1" destOrd="0" presId="urn:microsoft.com/office/officeart/2005/8/layout/hProcess11"/>
    <dgm:cxn modelId="{177DE0F5-6E9D-4DD0-880C-B226A051EFF0}" type="presParOf" srcId="{287961D2-8D46-4DBC-A1CC-995E94A0F4A2}" destId="{5F59C193-889A-42C7-85A2-04F8E0CE8AA9}" srcOrd="2" destOrd="0" presId="urn:microsoft.com/office/officeart/2005/8/layout/hProcess11"/>
    <dgm:cxn modelId="{F1BEB28A-CCBC-4A15-BE26-6ECA5D51DD1F}" type="presParOf" srcId="{5F59C193-889A-42C7-85A2-04F8E0CE8AA9}" destId="{7C0B766D-6E24-428D-A852-20CA42FE2297}" srcOrd="0" destOrd="0" presId="urn:microsoft.com/office/officeart/2005/8/layout/hProcess11"/>
    <dgm:cxn modelId="{CF601C6E-19B3-4B5D-B7B8-D938C6F302BB}" type="presParOf" srcId="{5F59C193-889A-42C7-85A2-04F8E0CE8AA9}" destId="{13987021-648C-47B5-A5FD-D2581CFE1F03}" srcOrd="1" destOrd="0" presId="urn:microsoft.com/office/officeart/2005/8/layout/hProcess11"/>
    <dgm:cxn modelId="{B1EF5256-2002-4659-8587-79FB87914462}" type="presParOf" srcId="{5F59C193-889A-42C7-85A2-04F8E0CE8AA9}" destId="{DA01D752-E6D2-4EEE-BE96-2D6523C6B7DB}" srcOrd="2" destOrd="0" presId="urn:microsoft.com/office/officeart/2005/8/layout/hProcess11"/>
    <dgm:cxn modelId="{E328068A-049B-4219-B16C-65185EB11CFE}" type="presParOf" srcId="{287961D2-8D46-4DBC-A1CC-995E94A0F4A2}" destId="{40E2B87E-1963-4BD6-B40C-4327786586AE}" srcOrd="3" destOrd="0" presId="urn:microsoft.com/office/officeart/2005/8/layout/hProcess11"/>
    <dgm:cxn modelId="{8380B2A7-6CA2-463C-A254-49DC6CFC324A}" type="presParOf" srcId="{287961D2-8D46-4DBC-A1CC-995E94A0F4A2}" destId="{9050F6ED-389C-4E8B-89BC-51D002B4A303}" srcOrd="4" destOrd="0" presId="urn:microsoft.com/office/officeart/2005/8/layout/hProcess11"/>
    <dgm:cxn modelId="{E97B669D-293C-4E1E-8C48-15F263898961}" type="presParOf" srcId="{9050F6ED-389C-4E8B-89BC-51D002B4A303}" destId="{A8A1B831-D360-4D79-B2DA-452C2E43E24C}" srcOrd="0" destOrd="0" presId="urn:microsoft.com/office/officeart/2005/8/layout/hProcess11"/>
    <dgm:cxn modelId="{F7C186B3-D202-4F07-8C3A-892494393729}" type="presParOf" srcId="{9050F6ED-389C-4E8B-89BC-51D002B4A303}" destId="{DA60F6C8-4B4D-4DE8-8B9B-5032F869A81B}" srcOrd="1" destOrd="0" presId="urn:microsoft.com/office/officeart/2005/8/layout/hProcess11"/>
    <dgm:cxn modelId="{BE14991C-07D5-4EDE-8FDD-038B379683A2}" type="presParOf" srcId="{9050F6ED-389C-4E8B-89BC-51D002B4A303}" destId="{A2A6E1CB-1F4B-47D1-83F2-E385C6F3FB8C}" srcOrd="2" destOrd="0" presId="urn:microsoft.com/office/officeart/2005/8/layout/hProcess11"/>
    <dgm:cxn modelId="{A24033B2-9BC4-4582-8D60-A1ADA74BE83D}" type="presParOf" srcId="{287961D2-8D46-4DBC-A1CC-995E94A0F4A2}" destId="{CE100529-DFAF-4EDF-BA1F-228E005DA4EF}" srcOrd="5" destOrd="0" presId="urn:microsoft.com/office/officeart/2005/8/layout/hProcess11"/>
    <dgm:cxn modelId="{C55209C9-02F7-4CF5-9674-818769EB8EEF}" type="presParOf" srcId="{287961D2-8D46-4DBC-A1CC-995E94A0F4A2}" destId="{FCD37524-76FB-4646-A471-721015BAFB69}" srcOrd="6" destOrd="0" presId="urn:microsoft.com/office/officeart/2005/8/layout/hProcess11"/>
    <dgm:cxn modelId="{D250EC21-2B95-464F-BB8B-D7568B5244C8}" type="presParOf" srcId="{FCD37524-76FB-4646-A471-721015BAFB69}" destId="{31674342-6417-4026-BA0F-56772C4AE421}" srcOrd="0" destOrd="0" presId="urn:microsoft.com/office/officeart/2005/8/layout/hProcess11"/>
    <dgm:cxn modelId="{7C60D86D-C5E6-44B6-A41C-7D91709264F1}" type="presParOf" srcId="{FCD37524-76FB-4646-A471-721015BAFB69}" destId="{34C0AB74-C92E-413F-98B9-21B9F60FA87A}" srcOrd="1" destOrd="0" presId="urn:microsoft.com/office/officeart/2005/8/layout/hProcess11"/>
    <dgm:cxn modelId="{100A884A-7506-4C5B-891A-8ACFE72791D0}" type="presParOf" srcId="{FCD37524-76FB-4646-A471-721015BAFB69}" destId="{27C0913C-E892-43D1-A340-86B4C7331827}"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B275C2-1978-43E1-A1E6-A4025938C845}">
      <dsp:nvSpPr>
        <dsp:cNvPr id="0" name=""/>
        <dsp:cNvSpPr/>
      </dsp:nvSpPr>
      <dsp:spPr>
        <a:xfrm rot="5400000">
          <a:off x="3607493" y="-1364378"/>
          <a:ext cx="851036" cy="379577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a:t>Role in the business</a:t>
          </a:r>
        </a:p>
        <a:p>
          <a:pPr marL="228600" lvl="1" indent="-228600" algn="l" defTabSz="977900">
            <a:lnSpc>
              <a:spcPct val="90000"/>
            </a:lnSpc>
            <a:spcBef>
              <a:spcPct val="0"/>
            </a:spcBef>
            <a:spcAft>
              <a:spcPct val="15000"/>
            </a:spcAft>
            <a:buChar char="••"/>
          </a:pPr>
          <a:r>
            <a:rPr lang="en-US" sz="2200" kern="1200"/>
            <a:t>Expertise that they bring</a:t>
          </a:r>
        </a:p>
      </dsp:txBody>
      <dsp:txXfrm rot="-5400000">
        <a:off x="2135123" y="149536"/>
        <a:ext cx="3754232" cy="767948"/>
      </dsp:txXfrm>
    </dsp:sp>
    <dsp:sp modelId="{89142E58-4E5A-4D48-8DA7-3F1CD9346454}">
      <dsp:nvSpPr>
        <dsp:cNvPr id="0" name=""/>
        <dsp:cNvSpPr/>
      </dsp:nvSpPr>
      <dsp:spPr>
        <a:xfrm>
          <a:off x="0" y="1611"/>
          <a:ext cx="2135124" cy="10637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ctr" defTabSz="2222500">
            <a:lnSpc>
              <a:spcPct val="90000"/>
            </a:lnSpc>
            <a:spcBef>
              <a:spcPct val="0"/>
            </a:spcBef>
            <a:spcAft>
              <a:spcPct val="35000"/>
            </a:spcAft>
          </a:pPr>
          <a:r>
            <a:rPr lang="en-US" sz="5000" kern="1200"/>
            <a:t>Name</a:t>
          </a:r>
        </a:p>
      </dsp:txBody>
      <dsp:txXfrm>
        <a:off x="51930" y="53541"/>
        <a:ext cx="2031264" cy="959935"/>
      </dsp:txXfrm>
    </dsp:sp>
    <dsp:sp modelId="{4DD99550-9DBA-4422-8B03-8AFF15FDE77C}">
      <dsp:nvSpPr>
        <dsp:cNvPr id="0" name=""/>
        <dsp:cNvSpPr/>
      </dsp:nvSpPr>
      <dsp:spPr>
        <a:xfrm rot="5400000">
          <a:off x="3607493" y="-247393"/>
          <a:ext cx="851036" cy="379577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a:t>Role in the business</a:t>
          </a:r>
        </a:p>
        <a:p>
          <a:pPr marL="228600" lvl="1" indent="-228600" algn="l" defTabSz="977900">
            <a:lnSpc>
              <a:spcPct val="90000"/>
            </a:lnSpc>
            <a:spcBef>
              <a:spcPct val="0"/>
            </a:spcBef>
            <a:spcAft>
              <a:spcPct val="15000"/>
            </a:spcAft>
            <a:buChar char="••"/>
          </a:pPr>
          <a:r>
            <a:rPr lang="en-US" sz="2200" kern="1200"/>
            <a:t>Expertise that they bring</a:t>
          </a:r>
        </a:p>
      </dsp:txBody>
      <dsp:txXfrm rot="-5400000">
        <a:off x="2135123" y="1266521"/>
        <a:ext cx="3754232" cy="767948"/>
      </dsp:txXfrm>
    </dsp:sp>
    <dsp:sp modelId="{B1B07A65-E428-4C56-BFFB-29D7A927520E}">
      <dsp:nvSpPr>
        <dsp:cNvPr id="0" name=""/>
        <dsp:cNvSpPr/>
      </dsp:nvSpPr>
      <dsp:spPr>
        <a:xfrm>
          <a:off x="0" y="1118597"/>
          <a:ext cx="2135124" cy="10637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ctr" defTabSz="2222500">
            <a:lnSpc>
              <a:spcPct val="90000"/>
            </a:lnSpc>
            <a:spcBef>
              <a:spcPct val="0"/>
            </a:spcBef>
            <a:spcAft>
              <a:spcPct val="35000"/>
            </a:spcAft>
          </a:pPr>
          <a:r>
            <a:rPr lang="en-US" sz="5000" kern="1200"/>
            <a:t>Name</a:t>
          </a:r>
        </a:p>
      </dsp:txBody>
      <dsp:txXfrm>
        <a:off x="51930" y="1170527"/>
        <a:ext cx="2031264" cy="959935"/>
      </dsp:txXfrm>
    </dsp:sp>
    <dsp:sp modelId="{10300802-9534-4828-BCC5-A2570E878825}">
      <dsp:nvSpPr>
        <dsp:cNvPr id="0" name=""/>
        <dsp:cNvSpPr/>
      </dsp:nvSpPr>
      <dsp:spPr>
        <a:xfrm rot="5400000">
          <a:off x="3607493" y="869592"/>
          <a:ext cx="851036" cy="379577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a:t>Role in the business</a:t>
          </a:r>
        </a:p>
        <a:p>
          <a:pPr marL="228600" lvl="1" indent="-228600" algn="l" defTabSz="977900">
            <a:lnSpc>
              <a:spcPct val="90000"/>
            </a:lnSpc>
            <a:spcBef>
              <a:spcPct val="0"/>
            </a:spcBef>
            <a:spcAft>
              <a:spcPct val="15000"/>
            </a:spcAft>
            <a:buChar char="••"/>
          </a:pPr>
          <a:r>
            <a:rPr lang="en-US" sz="2200" kern="1200"/>
            <a:t>Expertise that they bring</a:t>
          </a:r>
        </a:p>
      </dsp:txBody>
      <dsp:txXfrm rot="-5400000">
        <a:off x="2135123" y="2383506"/>
        <a:ext cx="3754232" cy="767948"/>
      </dsp:txXfrm>
    </dsp:sp>
    <dsp:sp modelId="{56B111F6-1D78-4F58-83D1-4220E530AB63}">
      <dsp:nvSpPr>
        <dsp:cNvPr id="0" name=""/>
        <dsp:cNvSpPr/>
      </dsp:nvSpPr>
      <dsp:spPr>
        <a:xfrm>
          <a:off x="0" y="2235582"/>
          <a:ext cx="2135124" cy="10637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ctr" defTabSz="2222500">
            <a:lnSpc>
              <a:spcPct val="90000"/>
            </a:lnSpc>
            <a:spcBef>
              <a:spcPct val="0"/>
            </a:spcBef>
            <a:spcAft>
              <a:spcPct val="35000"/>
            </a:spcAft>
          </a:pPr>
          <a:r>
            <a:rPr lang="en-US" sz="5000" kern="1200"/>
            <a:t>Name</a:t>
          </a:r>
        </a:p>
      </dsp:txBody>
      <dsp:txXfrm>
        <a:off x="51930" y="2287512"/>
        <a:ext cx="2031264" cy="959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7F40A9-5869-4A26-BC4F-D71AC87152EA}">
      <dsp:nvSpPr>
        <dsp:cNvPr id="0" name=""/>
        <dsp:cNvSpPr/>
      </dsp:nvSpPr>
      <dsp:spPr>
        <a:xfrm>
          <a:off x="0" y="949071"/>
          <a:ext cx="9932233" cy="1265428"/>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7AFE88-0DB6-4C5B-9846-79D04BB3B311}">
      <dsp:nvSpPr>
        <dsp:cNvPr id="0" name=""/>
        <dsp:cNvSpPr/>
      </dsp:nvSpPr>
      <dsp:spPr>
        <a:xfrm>
          <a:off x="4473" y="0"/>
          <a:ext cx="2151822" cy="1265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b" anchorCtr="1">
          <a:noAutofit/>
        </a:bodyPr>
        <a:lstStyle/>
        <a:p>
          <a:pPr lvl="0" algn="l" defTabSz="1244600">
            <a:lnSpc>
              <a:spcPct val="90000"/>
            </a:lnSpc>
            <a:spcBef>
              <a:spcPct val="0"/>
            </a:spcBef>
            <a:spcAft>
              <a:spcPct val="35000"/>
            </a:spcAft>
          </a:pPr>
          <a:r>
            <a:rPr lang="en-US" sz="2800" kern="1200"/>
            <a:t>xxxx [year]</a:t>
          </a:r>
        </a:p>
        <a:p>
          <a:pPr marL="228600" lvl="1" indent="-228600" algn="l" defTabSz="977900">
            <a:lnSpc>
              <a:spcPct val="90000"/>
            </a:lnSpc>
            <a:spcBef>
              <a:spcPct val="0"/>
            </a:spcBef>
            <a:spcAft>
              <a:spcPct val="15000"/>
            </a:spcAft>
            <a:buChar char="••"/>
          </a:pPr>
          <a:r>
            <a:rPr lang="en-US" sz="2200" kern="1200"/>
            <a:t>target 1</a:t>
          </a:r>
        </a:p>
      </dsp:txBody>
      <dsp:txXfrm>
        <a:off x="4473" y="0"/>
        <a:ext cx="2151822" cy="1265428"/>
      </dsp:txXfrm>
    </dsp:sp>
    <dsp:sp modelId="{C3FE8CF1-BEEB-49DF-90F0-DB1E4A94EDBC}">
      <dsp:nvSpPr>
        <dsp:cNvPr id="0" name=""/>
        <dsp:cNvSpPr/>
      </dsp:nvSpPr>
      <dsp:spPr>
        <a:xfrm>
          <a:off x="922206" y="1423606"/>
          <a:ext cx="316357" cy="3163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0B766D-6E24-428D-A852-20CA42FE2297}">
      <dsp:nvSpPr>
        <dsp:cNvPr id="0" name=""/>
        <dsp:cNvSpPr/>
      </dsp:nvSpPr>
      <dsp:spPr>
        <a:xfrm>
          <a:off x="2263887" y="1898142"/>
          <a:ext cx="2151822" cy="1265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t" anchorCtr="1">
          <a:noAutofit/>
        </a:bodyPr>
        <a:lstStyle/>
        <a:p>
          <a:pPr lvl="0" algn="l" defTabSz="1244600">
            <a:lnSpc>
              <a:spcPct val="90000"/>
            </a:lnSpc>
            <a:spcBef>
              <a:spcPct val="0"/>
            </a:spcBef>
            <a:spcAft>
              <a:spcPct val="35000"/>
            </a:spcAft>
          </a:pPr>
          <a:r>
            <a:rPr lang="en-US" sz="2800" kern="1200"/>
            <a:t>xxxx [year]</a:t>
          </a:r>
        </a:p>
        <a:p>
          <a:pPr marL="228600" lvl="1" indent="-228600" algn="l" defTabSz="977900">
            <a:lnSpc>
              <a:spcPct val="90000"/>
            </a:lnSpc>
            <a:spcBef>
              <a:spcPct val="0"/>
            </a:spcBef>
            <a:spcAft>
              <a:spcPct val="15000"/>
            </a:spcAft>
            <a:buChar char="••"/>
          </a:pPr>
          <a:r>
            <a:rPr lang="en-US" sz="2200" kern="1200"/>
            <a:t>target 2</a:t>
          </a:r>
        </a:p>
      </dsp:txBody>
      <dsp:txXfrm>
        <a:off x="2263887" y="1898142"/>
        <a:ext cx="2151822" cy="1265428"/>
      </dsp:txXfrm>
    </dsp:sp>
    <dsp:sp modelId="{13987021-648C-47B5-A5FD-D2581CFE1F03}">
      <dsp:nvSpPr>
        <dsp:cNvPr id="0" name=""/>
        <dsp:cNvSpPr/>
      </dsp:nvSpPr>
      <dsp:spPr>
        <a:xfrm>
          <a:off x="3181619" y="1423606"/>
          <a:ext cx="316357" cy="3163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A1B831-D360-4D79-B2DA-452C2E43E24C}">
      <dsp:nvSpPr>
        <dsp:cNvPr id="0" name=""/>
        <dsp:cNvSpPr/>
      </dsp:nvSpPr>
      <dsp:spPr>
        <a:xfrm>
          <a:off x="4523300" y="0"/>
          <a:ext cx="2151822" cy="1265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b" anchorCtr="1">
          <a:noAutofit/>
        </a:bodyPr>
        <a:lstStyle/>
        <a:p>
          <a:pPr lvl="0" algn="l" defTabSz="1244600">
            <a:lnSpc>
              <a:spcPct val="90000"/>
            </a:lnSpc>
            <a:spcBef>
              <a:spcPct val="0"/>
            </a:spcBef>
            <a:spcAft>
              <a:spcPct val="35000"/>
            </a:spcAft>
          </a:pPr>
          <a:r>
            <a:rPr lang="en-US" sz="2800" kern="1200"/>
            <a:t>xxxx [year]</a:t>
          </a:r>
        </a:p>
        <a:p>
          <a:pPr marL="228600" lvl="1" indent="-228600" algn="l" defTabSz="977900">
            <a:lnSpc>
              <a:spcPct val="90000"/>
            </a:lnSpc>
            <a:spcBef>
              <a:spcPct val="0"/>
            </a:spcBef>
            <a:spcAft>
              <a:spcPct val="15000"/>
            </a:spcAft>
            <a:buChar char="••"/>
          </a:pPr>
          <a:r>
            <a:rPr lang="en-US" sz="2200" kern="1200"/>
            <a:t>target 3</a:t>
          </a:r>
        </a:p>
      </dsp:txBody>
      <dsp:txXfrm>
        <a:off x="4523300" y="0"/>
        <a:ext cx="2151822" cy="1265428"/>
      </dsp:txXfrm>
    </dsp:sp>
    <dsp:sp modelId="{DA60F6C8-4B4D-4DE8-8B9B-5032F869A81B}">
      <dsp:nvSpPr>
        <dsp:cNvPr id="0" name=""/>
        <dsp:cNvSpPr/>
      </dsp:nvSpPr>
      <dsp:spPr>
        <a:xfrm>
          <a:off x="5441032" y="1423606"/>
          <a:ext cx="316357" cy="3163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674342-6417-4026-BA0F-56772C4AE421}">
      <dsp:nvSpPr>
        <dsp:cNvPr id="0" name=""/>
        <dsp:cNvSpPr/>
      </dsp:nvSpPr>
      <dsp:spPr>
        <a:xfrm>
          <a:off x="6782713" y="1898142"/>
          <a:ext cx="2151822" cy="1265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t" anchorCtr="1">
          <a:noAutofit/>
        </a:bodyPr>
        <a:lstStyle/>
        <a:p>
          <a:pPr lvl="0" algn="l" defTabSz="1244600">
            <a:lnSpc>
              <a:spcPct val="90000"/>
            </a:lnSpc>
            <a:spcBef>
              <a:spcPct val="0"/>
            </a:spcBef>
            <a:spcAft>
              <a:spcPct val="35000"/>
            </a:spcAft>
          </a:pPr>
          <a:r>
            <a:rPr lang="en-US" sz="2800" kern="1200"/>
            <a:t>xxxx [year]</a:t>
          </a:r>
        </a:p>
        <a:p>
          <a:pPr marL="228600" lvl="1" indent="-228600" algn="l" defTabSz="977900">
            <a:lnSpc>
              <a:spcPct val="90000"/>
            </a:lnSpc>
            <a:spcBef>
              <a:spcPct val="0"/>
            </a:spcBef>
            <a:spcAft>
              <a:spcPct val="15000"/>
            </a:spcAft>
            <a:buChar char="••"/>
          </a:pPr>
          <a:r>
            <a:rPr lang="en-US" sz="2200" kern="1200"/>
            <a:t>target 4</a:t>
          </a:r>
        </a:p>
      </dsp:txBody>
      <dsp:txXfrm>
        <a:off x="6782713" y="1898142"/>
        <a:ext cx="2151822" cy="1265428"/>
      </dsp:txXfrm>
    </dsp:sp>
    <dsp:sp modelId="{34C0AB74-C92E-413F-98B9-21B9F60FA87A}">
      <dsp:nvSpPr>
        <dsp:cNvPr id="0" name=""/>
        <dsp:cNvSpPr/>
      </dsp:nvSpPr>
      <dsp:spPr>
        <a:xfrm>
          <a:off x="7700446" y="1423606"/>
          <a:ext cx="316357" cy="3163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A9EA217C-5BC5-0F18-2860-29DA4AC5F9C0}"/>
              </a:ext>
            </a:extLst>
          </p:cNvPr>
          <p:cNvSpPr>
            <a:spLocks noGrp="1"/>
          </p:cNvSpPr>
          <p:nvPr>
            <p:ph type="pic" sz="quarter" idx="10"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8" name="Title 1">
            <a:extLst>
              <a:ext uri="{FF2B5EF4-FFF2-40B4-BE49-F238E27FC236}">
                <a16:creationId xmlns:a16="http://schemas.microsoft.com/office/drawing/2014/main" id="{8030FEDC-3D9E-6673-D643-9D9299DD729F}"/>
              </a:ext>
            </a:extLst>
          </p:cNvPr>
          <p:cNvSpPr>
            <a:spLocks noGrp="1"/>
          </p:cNvSpPr>
          <p:nvPr>
            <p:ph type="title" hasCustomPrompt="1"/>
          </p:nvPr>
        </p:nvSpPr>
        <p:spPr>
          <a:xfrm>
            <a:off x="6433925" y="0"/>
            <a:ext cx="5758075" cy="5391215"/>
          </a:xfrm>
          <a:prstGeom prst="rect">
            <a:avLst/>
          </a:prstGeom>
          <a:solidFill>
            <a:schemeClr val="accent6">
              <a:lumMod val="60000"/>
              <a:lumOff val="40000"/>
              <a:alpha val="5000"/>
            </a:schemeClr>
          </a:solidFill>
        </p:spPr>
        <p:txBody>
          <a:bodyPr tIns="5394960" anchor="b"/>
          <a:lstStyle>
            <a:lvl1pPr>
              <a:lnSpc>
                <a:spcPct val="80000"/>
              </a:lnSpc>
              <a:defRPr sz="6000" cap="all" spc="200" baseline="0">
                <a:solidFill>
                  <a:schemeClr val="bg1"/>
                </a:solidFill>
              </a:defRPr>
            </a:lvl1pPr>
          </a:lstStyle>
          <a:p>
            <a:r>
              <a:rPr lang="en-US" dirty="0"/>
              <a:t>Click to add title</a:t>
            </a:r>
          </a:p>
        </p:txBody>
      </p:sp>
    </p:spTree>
    <p:extLst>
      <p:ext uri="{BB962C8B-B14F-4D97-AF65-F5344CB8AC3E}">
        <p14:creationId xmlns:p14="http://schemas.microsoft.com/office/powerpoint/2010/main" val="2402983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32DED12-351A-BB60-AE00-99246D264F1F}"/>
              </a:ext>
            </a:extLst>
          </p:cNvPr>
          <p:cNvSpPr/>
          <p:nvPr userDrawn="1"/>
        </p:nvSpPr>
        <p:spPr>
          <a:xfrm>
            <a:off x="7557656" y="0"/>
            <a:ext cx="4634345"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7EA2357-0878-3FE3-7F5D-3DEB3EBF517C}"/>
              </a:ext>
            </a:extLst>
          </p:cNvPr>
          <p:cNvSpPr/>
          <p:nvPr userDrawn="1"/>
        </p:nvSpPr>
        <p:spPr>
          <a:xfrm rot="16200000">
            <a:off x="4043647" y="3343989"/>
            <a:ext cx="6857999" cy="1700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06529E39-8298-88BB-1CBD-D1335205DE16}"/>
              </a:ext>
            </a:extLst>
          </p:cNvPr>
          <p:cNvSpPr>
            <a:spLocks noGrp="1"/>
          </p:cNvSpPr>
          <p:nvPr>
            <p:ph type="title" hasCustomPrompt="1"/>
          </p:nvPr>
        </p:nvSpPr>
        <p:spPr>
          <a:xfrm>
            <a:off x="637309" y="626509"/>
            <a:ext cx="4864081" cy="947457"/>
          </a:xfrm>
          <a:prstGeom prst="rect">
            <a:avLst/>
          </a:prstGeom>
        </p:spPr>
        <p:txBody>
          <a:bodyPr anchor="ctr">
            <a:noAutofit/>
          </a:bodyPr>
          <a:lstStyle>
            <a:lvl1pPr algn="l">
              <a:defRPr sz="4400" cap="small" spc="200" baseline="0">
                <a:solidFill>
                  <a:schemeClr val="accent2"/>
                </a:solidFill>
              </a:defRPr>
            </a:lvl1pPr>
          </a:lstStyle>
          <a:p>
            <a:r>
              <a:rPr lang="en-US" dirty="0"/>
              <a:t>Click to add title</a:t>
            </a:r>
          </a:p>
        </p:txBody>
      </p:sp>
      <p:sp>
        <p:nvSpPr>
          <p:cNvPr id="9" name="Text Placeholder 12">
            <a:extLst>
              <a:ext uri="{FF2B5EF4-FFF2-40B4-BE49-F238E27FC236}">
                <a16:creationId xmlns:a16="http://schemas.microsoft.com/office/drawing/2014/main" id="{EF376B78-44A6-30AD-AA8F-9C235BE7204A}"/>
              </a:ext>
            </a:extLst>
          </p:cNvPr>
          <p:cNvSpPr>
            <a:spLocks noGrp="1"/>
          </p:cNvSpPr>
          <p:nvPr>
            <p:ph type="body" sz="quarter" idx="15" hasCustomPrompt="1"/>
          </p:nvPr>
        </p:nvSpPr>
        <p:spPr>
          <a:xfrm>
            <a:off x="637309" y="1828799"/>
            <a:ext cx="6198206" cy="4402691"/>
          </a:xfrm>
          <a:prstGeom prst="rect">
            <a:avLst/>
          </a:prstGeom>
        </p:spPr>
        <p:txBody>
          <a:bodyPr anchor="ctr">
            <a:normAutofit/>
          </a:bodyPr>
          <a:lstStyle>
            <a:lvl1pPr marL="0" indent="0">
              <a:lnSpc>
                <a:spcPct val="125000"/>
              </a:lnSpc>
              <a:buNone/>
              <a:defRPr sz="2800" cap="none" spc="100" baseline="0">
                <a:solidFill>
                  <a:schemeClr val="tx1"/>
                </a:solidFill>
                <a:latin typeface="+mn-lt"/>
              </a:defRPr>
            </a:lvl1pPr>
          </a:lstStyle>
          <a:p>
            <a:pPr lvl="0"/>
            <a:r>
              <a:rPr lang="en-US" dirty="0"/>
              <a:t>Click to add text</a:t>
            </a:r>
          </a:p>
        </p:txBody>
      </p:sp>
      <p:sp>
        <p:nvSpPr>
          <p:cNvPr id="3" name="Text Placeholder 2">
            <a:extLst>
              <a:ext uri="{FF2B5EF4-FFF2-40B4-BE49-F238E27FC236}">
                <a16:creationId xmlns:a16="http://schemas.microsoft.com/office/drawing/2014/main" id="{051C7841-0D15-44BA-DCD1-ACED1BC451B7}"/>
              </a:ext>
            </a:extLst>
          </p:cNvPr>
          <p:cNvSpPr>
            <a:spLocks noGrp="1"/>
          </p:cNvSpPr>
          <p:nvPr>
            <p:ph type="body" sz="quarter" idx="16"/>
          </p:nvPr>
        </p:nvSpPr>
        <p:spPr>
          <a:xfrm>
            <a:off x="7917657" y="626509"/>
            <a:ext cx="3671708" cy="2176652"/>
          </a:xfrm>
        </p:spPr>
        <p:txBody>
          <a:bodyPr anchor="ctr" anchorCtr="0"/>
          <a:lstStyle>
            <a:lvl1pPr marL="0" indent="0" algn="r">
              <a:buNone/>
              <a:defRPr>
                <a:solidFill>
                  <a:schemeClr val="bg1"/>
                </a:solidFill>
              </a:defRPr>
            </a:lvl1pPr>
          </a:lstStyle>
          <a:p>
            <a:pPr lvl="0"/>
            <a:r>
              <a:rPr lang="en-US" dirty="0"/>
              <a:t>Click to edit Master text styles</a:t>
            </a:r>
          </a:p>
        </p:txBody>
      </p:sp>
      <p:sp>
        <p:nvSpPr>
          <p:cNvPr id="13" name="Picture Placeholder 12">
            <a:extLst>
              <a:ext uri="{FF2B5EF4-FFF2-40B4-BE49-F238E27FC236}">
                <a16:creationId xmlns:a16="http://schemas.microsoft.com/office/drawing/2014/main" id="{714A7ED6-0BC1-C134-87ED-C3F2FAE4D9DD}"/>
              </a:ext>
            </a:extLst>
          </p:cNvPr>
          <p:cNvSpPr>
            <a:spLocks noGrp="1"/>
          </p:cNvSpPr>
          <p:nvPr>
            <p:ph type="pic" sz="quarter" idx="17"/>
          </p:nvPr>
        </p:nvSpPr>
        <p:spPr>
          <a:xfrm>
            <a:off x="7917657" y="3128094"/>
            <a:ext cx="3671708" cy="3050315"/>
          </a:xfrm>
        </p:spPr>
        <p:txBody>
          <a:bodyPr/>
          <a:lstStyle/>
          <a:p>
            <a:endParaRPr lang="en-US" dirty="0"/>
          </a:p>
        </p:txBody>
      </p:sp>
    </p:spTree>
    <p:extLst>
      <p:ext uri="{BB962C8B-B14F-4D97-AF65-F5344CB8AC3E}">
        <p14:creationId xmlns:p14="http://schemas.microsoft.com/office/powerpoint/2010/main" val="3763830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on">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538AA9CB-7A3B-6CFE-3E55-F37165ED17BC}"/>
              </a:ext>
            </a:extLst>
          </p:cNvPr>
          <p:cNvSpPr>
            <a:spLocks noGrp="1"/>
          </p:cNvSpPr>
          <p:nvPr>
            <p:ph type="pic" sz="quarter" idx="13" hasCustomPrompt="1"/>
          </p:nvPr>
        </p:nvSpPr>
        <p:spPr>
          <a:xfrm>
            <a:off x="0" y="3429000"/>
            <a:ext cx="12192000" cy="3429000"/>
          </a:xfrm>
          <a:prstGeom prst="rect">
            <a:avLst/>
          </a:prstGeom>
        </p:spPr>
        <p:txBody>
          <a:bodyPr/>
          <a:lstStyle>
            <a:lvl1pPr marL="0" indent="0" algn="ctr">
              <a:buNone/>
              <a:defRPr/>
            </a:lvl1pPr>
          </a:lstStyle>
          <a:p>
            <a:r>
              <a:rPr lang="en-US" dirty="0"/>
              <a:t>Click to add photo</a:t>
            </a:r>
          </a:p>
        </p:txBody>
      </p:sp>
      <p:sp>
        <p:nvSpPr>
          <p:cNvPr id="8" name="Title 1">
            <a:extLst>
              <a:ext uri="{FF2B5EF4-FFF2-40B4-BE49-F238E27FC236}">
                <a16:creationId xmlns:a16="http://schemas.microsoft.com/office/drawing/2014/main" id="{06529E39-8298-88BB-1CBD-D1335205DE16}"/>
              </a:ext>
            </a:extLst>
          </p:cNvPr>
          <p:cNvSpPr>
            <a:spLocks noGrp="1"/>
          </p:cNvSpPr>
          <p:nvPr>
            <p:ph type="title" hasCustomPrompt="1"/>
          </p:nvPr>
        </p:nvSpPr>
        <p:spPr>
          <a:xfrm>
            <a:off x="637309" y="986268"/>
            <a:ext cx="2304299" cy="1034385"/>
          </a:xfrm>
          <a:prstGeom prst="rect">
            <a:avLst/>
          </a:prstGeom>
        </p:spPr>
        <p:txBody>
          <a:bodyPr anchor="ctr">
            <a:noAutofit/>
          </a:bodyPr>
          <a:lstStyle>
            <a:lvl1pPr algn="r">
              <a:defRPr sz="4400" cap="small" spc="200" baseline="0">
                <a:solidFill>
                  <a:schemeClr val="accent2"/>
                </a:solidFill>
              </a:defRPr>
            </a:lvl1pPr>
          </a:lstStyle>
          <a:p>
            <a:r>
              <a:rPr lang="en-US" dirty="0"/>
              <a:t>Click to add title</a:t>
            </a:r>
          </a:p>
        </p:txBody>
      </p:sp>
      <p:sp>
        <p:nvSpPr>
          <p:cNvPr id="9" name="Text Placeholder 12">
            <a:extLst>
              <a:ext uri="{FF2B5EF4-FFF2-40B4-BE49-F238E27FC236}">
                <a16:creationId xmlns:a16="http://schemas.microsoft.com/office/drawing/2014/main" id="{EF376B78-44A6-30AD-AA8F-9C235BE7204A}"/>
              </a:ext>
            </a:extLst>
          </p:cNvPr>
          <p:cNvSpPr>
            <a:spLocks noGrp="1"/>
          </p:cNvSpPr>
          <p:nvPr>
            <p:ph type="body" sz="quarter" idx="15" hasCustomPrompt="1"/>
          </p:nvPr>
        </p:nvSpPr>
        <p:spPr>
          <a:xfrm>
            <a:off x="3329796" y="353683"/>
            <a:ext cx="8224895" cy="2777706"/>
          </a:xfrm>
          <a:prstGeom prst="rect">
            <a:avLst/>
          </a:prstGeom>
        </p:spPr>
        <p:txBody>
          <a:bodyPr anchor="ctr">
            <a:normAutofit/>
          </a:bodyPr>
          <a:lstStyle>
            <a:lvl1pPr marL="0" indent="0">
              <a:lnSpc>
                <a:spcPct val="125000"/>
              </a:lnSpc>
              <a:buNone/>
              <a:defRPr sz="2800" cap="none" spc="100" baseline="0">
                <a:solidFill>
                  <a:schemeClr val="tx1"/>
                </a:solidFill>
                <a:latin typeface="+mn-lt"/>
              </a:defRPr>
            </a:lvl1pPr>
          </a:lstStyle>
          <a:p>
            <a:pPr lvl="0"/>
            <a:r>
              <a:rPr lang="en-US" dirty="0"/>
              <a:t>Click to add text</a:t>
            </a:r>
          </a:p>
        </p:txBody>
      </p:sp>
    </p:spTree>
    <p:extLst>
      <p:ext uri="{BB962C8B-B14F-4D97-AF65-F5344CB8AC3E}">
        <p14:creationId xmlns:p14="http://schemas.microsoft.com/office/powerpoint/2010/main" val="3521885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Your Busines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1F4C8F-70F7-B772-99D8-00D19ED8E7B9}"/>
              </a:ext>
            </a:extLst>
          </p:cNvPr>
          <p:cNvSpPr/>
          <p:nvPr userDrawn="1"/>
        </p:nvSpPr>
        <p:spPr>
          <a:xfrm>
            <a:off x="0" y="0"/>
            <a:ext cx="4634345"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4B5707-B2B0-A19A-890B-63B54FD9EB27}"/>
              </a:ext>
            </a:extLst>
          </p:cNvPr>
          <p:cNvSpPr>
            <a:spLocks noGrp="1"/>
          </p:cNvSpPr>
          <p:nvPr>
            <p:ph type="title"/>
          </p:nvPr>
        </p:nvSpPr>
        <p:spPr>
          <a:xfrm>
            <a:off x="838201" y="872836"/>
            <a:ext cx="3456926" cy="5326352"/>
          </a:xfrm>
        </p:spPr>
        <p:txBody>
          <a:bodyPr/>
          <a:lstStyle>
            <a:lvl1pPr>
              <a:defRPr cap="small" baseline="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9441CB03-7923-C9C1-751F-9CBA12D2828B}"/>
              </a:ext>
            </a:extLst>
          </p:cNvPr>
          <p:cNvSpPr>
            <a:spLocks noGrp="1"/>
          </p:cNvSpPr>
          <p:nvPr>
            <p:ph sz="half" idx="1"/>
          </p:nvPr>
        </p:nvSpPr>
        <p:spPr>
          <a:xfrm>
            <a:off x="5652655" y="765824"/>
            <a:ext cx="5860472" cy="532635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68762919-B7A8-4FE7-095C-A350B8E5A827}"/>
              </a:ext>
            </a:extLst>
          </p:cNvPr>
          <p:cNvSpPr/>
          <p:nvPr userDrawn="1"/>
        </p:nvSpPr>
        <p:spPr>
          <a:xfrm>
            <a:off x="374073" y="365124"/>
            <a:ext cx="3921054" cy="1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91EA26-1CEE-FFF4-4864-75F57358BC3F}"/>
              </a:ext>
            </a:extLst>
          </p:cNvPr>
          <p:cNvSpPr/>
          <p:nvPr userDrawn="1"/>
        </p:nvSpPr>
        <p:spPr>
          <a:xfrm rot="16200000">
            <a:off x="-2473742" y="3192157"/>
            <a:ext cx="5834065" cy="1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6906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llenge &amp; Soluti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917F637-0486-96CF-50F3-D3BA2001440D}"/>
              </a:ext>
            </a:extLst>
          </p:cNvPr>
          <p:cNvSpPr/>
          <p:nvPr userDrawn="1"/>
        </p:nvSpPr>
        <p:spPr>
          <a:xfrm>
            <a:off x="6096000" y="4592782"/>
            <a:ext cx="6096000" cy="226521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B641BDA-14E3-DFD3-4D79-45E4CFA08B6E}"/>
              </a:ext>
            </a:extLst>
          </p:cNvPr>
          <p:cNvSpPr/>
          <p:nvPr userDrawn="1"/>
        </p:nvSpPr>
        <p:spPr>
          <a:xfrm>
            <a:off x="0" y="1"/>
            <a:ext cx="6096000" cy="226521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819348-350A-BA61-863E-C24BB7C8A484}"/>
              </a:ext>
            </a:extLst>
          </p:cNvPr>
          <p:cNvSpPr>
            <a:spLocks noGrp="1"/>
          </p:cNvSpPr>
          <p:nvPr>
            <p:ph type="title"/>
          </p:nvPr>
        </p:nvSpPr>
        <p:spPr>
          <a:xfrm>
            <a:off x="561903" y="546246"/>
            <a:ext cx="4972193" cy="1172728"/>
          </a:xfrm>
        </p:spPr>
        <p:txBody>
          <a:bodyPr/>
          <a:lstStyle>
            <a:lvl1pPr algn="r">
              <a:defRPr cap="small" baseline="0">
                <a:solidFill>
                  <a:schemeClr val="bg1"/>
                </a:solidFill>
              </a:defRPr>
            </a:lvl1pPr>
          </a:lstStyle>
          <a:p>
            <a:r>
              <a:rPr lang="en-US" dirty="0"/>
              <a:t>Click to edit Master title style</a:t>
            </a:r>
          </a:p>
        </p:txBody>
      </p:sp>
      <p:sp>
        <p:nvSpPr>
          <p:cNvPr id="4" name="Content Placeholder 3">
            <a:extLst>
              <a:ext uri="{FF2B5EF4-FFF2-40B4-BE49-F238E27FC236}">
                <a16:creationId xmlns:a16="http://schemas.microsoft.com/office/drawing/2014/main" id="{0A1F9372-E39E-9679-F96E-0D76F9DCE84F}"/>
              </a:ext>
            </a:extLst>
          </p:cNvPr>
          <p:cNvSpPr>
            <a:spLocks noGrp="1"/>
          </p:cNvSpPr>
          <p:nvPr>
            <p:ph sz="half" idx="2"/>
          </p:nvPr>
        </p:nvSpPr>
        <p:spPr>
          <a:xfrm>
            <a:off x="561903" y="2651342"/>
            <a:ext cx="4972193" cy="35503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5318506-438F-FF0E-BDCE-CBEF43DF5D4F}"/>
              </a:ext>
            </a:extLst>
          </p:cNvPr>
          <p:cNvSpPr>
            <a:spLocks noGrp="1"/>
          </p:cNvSpPr>
          <p:nvPr>
            <p:ph type="body" sz="quarter" idx="3"/>
          </p:nvPr>
        </p:nvSpPr>
        <p:spPr>
          <a:xfrm>
            <a:off x="6692545" y="5062321"/>
            <a:ext cx="4996152" cy="1326139"/>
          </a:xfrm>
        </p:spPr>
        <p:txBody>
          <a:bodyPr anchor="ctr" anchorCtr="0">
            <a:noAutofit/>
          </a:bodyPr>
          <a:lstStyle>
            <a:lvl1pPr marL="0" indent="0">
              <a:buNone/>
              <a:defRPr sz="4400" b="0" cap="small" baseline="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A7B4624-B449-F98A-1CF5-F74606F8FAF4}"/>
              </a:ext>
            </a:extLst>
          </p:cNvPr>
          <p:cNvSpPr>
            <a:spLocks noGrp="1"/>
          </p:cNvSpPr>
          <p:nvPr>
            <p:ph sz="quarter" idx="4"/>
          </p:nvPr>
        </p:nvSpPr>
        <p:spPr>
          <a:xfrm>
            <a:off x="6692545" y="565006"/>
            <a:ext cx="4996152" cy="3550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Arrow: Chevron 12">
            <a:extLst>
              <a:ext uri="{FF2B5EF4-FFF2-40B4-BE49-F238E27FC236}">
                <a16:creationId xmlns:a16="http://schemas.microsoft.com/office/drawing/2014/main" id="{3EF72039-516B-75B8-351C-2EF45B4D5457}"/>
              </a:ext>
            </a:extLst>
          </p:cNvPr>
          <p:cNvSpPr/>
          <p:nvPr userDrawn="1"/>
        </p:nvSpPr>
        <p:spPr>
          <a:xfrm>
            <a:off x="5662847" y="2581258"/>
            <a:ext cx="866305" cy="1683434"/>
          </a:xfrm>
          <a:prstGeom prst="chevron">
            <a:avLst>
              <a:gd name="adj" fmla="val 619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359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eti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23FF6DA-DA5E-A495-2AE5-8B04FBCE5706}"/>
              </a:ext>
            </a:extLst>
          </p:cNvPr>
          <p:cNvSpPr/>
          <p:nvPr userDrawn="1"/>
        </p:nvSpPr>
        <p:spPr>
          <a:xfrm>
            <a:off x="6096001" y="0"/>
            <a:ext cx="6096000"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06529E39-8298-88BB-1CBD-D1335205DE16}"/>
              </a:ext>
            </a:extLst>
          </p:cNvPr>
          <p:cNvSpPr>
            <a:spLocks noGrp="1"/>
          </p:cNvSpPr>
          <p:nvPr>
            <p:ph type="title" hasCustomPrompt="1"/>
          </p:nvPr>
        </p:nvSpPr>
        <p:spPr>
          <a:xfrm>
            <a:off x="442446" y="699461"/>
            <a:ext cx="5272554" cy="1034385"/>
          </a:xfrm>
          <a:prstGeom prst="rect">
            <a:avLst/>
          </a:prstGeom>
        </p:spPr>
        <p:txBody>
          <a:bodyPr anchor="ctr">
            <a:noAutofit/>
          </a:bodyPr>
          <a:lstStyle>
            <a:lvl1pPr algn="l">
              <a:defRPr sz="4400" cap="small" spc="200" baseline="0">
                <a:solidFill>
                  <a:schemeClr val="accent2"/>
                </a:solidFill>
              </a:defRPr>
            </a:lvl1pPr>
          </a:lstStyle>
          <a:p>
            <a:r>
              <a:rPr lang="en-US" dirty="0"/>
              <a:t>Click to add title</a:t>
            </a:r>
          </a:p>
        </p:txBody>
      </p:sp>
      <p:sp>
        <p:nvSpPr>
          <p:cNvPr id="4" name="Text Placeholder 3">
            <a:extLst>
              <a:ext uri="{FF2B5EF4-FFF2-40B4-BE49-F238E27FC236}">
                <a16:creationId xmlns:a16="http://schemas.microsoft.com/office/drawing/2014/main" id="{30A71E09-13D9-4194-A238-BD976AE37C96}"/>
              </a:ext>
            </a:extLst>
          </p:cNvPr>
          <p:cNvSpPr>
            <a:spLocks noGrp="1"/>
          </p:cNvSpPr>
          <p:nvPr>
            <p:ph type="body" sz="quarter" idx="16"/>
          </p:nvPr>
        </p:nvSpPr>
        <p:spPr>
          <a:xfrm>
            <a:off x="442446" y="1935803"/>
            <a:ext cx="5272554" cy="4222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194BF99D-EC81-B13D-8E09-713BEA98C6C7}"/>
              </a:ext>
            </a:extLst>
          </p:cNvPr>
          <p:cNvSpPr>
            <a:spLocks noGrp="1"/>
          </p:cNvSpPr>
          <p:nvPr>
            <p:ph type="pic" sz="quarter" idx="17"/>
          </p:nvPr>
        </p:nvSpPr>
        <p:spPr>
          <a:xfrm>
            <a:off x="6096000" y="0"/>
            <a:ext cx="6096000" cy="6858000"/>
          </a:xfrm>
        </p:spPr>
        <p:txBody>
          <a:bodyPr/>
          <a:lstStyle/>
          <a:p>
            <a:endParaRPr lang="en-US" dirty="0"/>
          </a:p>
        </p:txBody>
      </p:sp>
    </p:spTree>
    <p:extLst>
      <p:ext uri="{BB962C8B-B14F-4D97-AF65-F5344CB8AC3E}">
        <p14:creationId xmlns:p14="http://schemas.microsoft.com/office/powerpoint/2010/main" val="628211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la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61D02E-EA3A-7F19-64AD-019D875A4C95}"/>
              </a:ext>
            </a:extLst>
          </p:cNvPr>
          <p:cNvSpPr/>
          <p:nvPr userDrawn="1"/>
        </p:nvSpPr>
        <p:spPr>
          <a:xfrm>
            <a:off x="0" y="0"/>
            <a:ext cx="6096000"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06529E39-8298-88BB-1CBD-D1335205DE16}"/>
              </a:ext>
            </a:extLst>
          </p:cNvPr>
          <p:cNvSpPr>
            <a:spLocks noGrp="1"/>
          </p:cNvSpPr>
          <p:nvPr>
            <p:ph type="title" hasCustomPrompt="1"/>
          </p:nvPr>
        </p:nvSpPr>
        <p:spPr>
          <a:xfrm>
            <a:off x="6833466" y="623456"/>
            <a:ext cx="4607537" cy="1034385"/>
          </a:xfrm>
          <a:prstGeom prst="rect">
            <a:avLst/>
          </a:prstGeom>
        </p:spPr>
        <p:txBody>
          <a:bodyPr anchor="ctr">
            <a:noAutofit/>
          </a:bodyPr>
          <a:lstStyle>
            <a:lvl1pPr algn="l">
              <a:defRPr sz="4400" cap="small" spc="200" baseline="0">
                <a:solidFill>
                  <a:schemeClr val="accent3"/>
                </a:solidFill>
              </a:defRPr>
            </a:lvl1pPr>
          </a:lstStyle>
          <a:p>
            <a:r>
              <a:rPr lang="en-US" dirty="0"/>
              <a:t>Click to add title</a:t>
            </a:r>
          </a:p>
        </p:txBody>
      </p:sp>
      <p:sp>
        <p:nvSpPr>
          <p:cNvPr id="9" name="Text Placeholder 12">
            <a:extLst>
              <a:ext uri="{FF2B5EF4-FFF2-40B4-BE49-F238E27FC236}">
                <a16:creationId xmlns:a16="http://schemas.microsoft.com/office/drawing/2014/main" id="{EF376B78-44A6-30AD-AA8F-9C235BE7204A}"/>
              </a:ext>
            </a:extLst>
          </p:cNvPr>
          <p:cNvSpPr>
            <a:spLocks noGrp="1"/>
          </p:cNvSpPr>
          <p:nvPr>
            <p:ph type="body" sz="quarter" idx="15" hasCustomPrompt="1"/>
          </p:nvPr>
        </p:nvSpPr>
        <p:spPr>
          <a:xfrm>
            <a:off x="858080" y="623456"/>
            <a:ext cx="4482847" cy="5424053"/>
          </a:xfrm>
          <a:prstGeom prst="rect">
            <a:avLst/>
          </a:prstGeom>
        </p:spPr>
        <p:txBody>
          <a:bodyPr anchor="ctr">
            <a:normAutofit/>
          </a:bodyPr>
          <a:lstStyle>
            <a:lvl1pPr marL="0" indent="0">
              <a:lnSpc>
                <a:spcPct val="125000"/>
              </a:lnSpc>
              <a:buNone/>
              <a:defRPr sz="3600" cap="none" spc="100" baseline="0">
                <a:solidFill>
                  <a:srgbClr val="002060"/>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dirty="0"/>
              <a:t>Click to add text</a:t>
            </a:r>
          </a:p>
        </p:txBody>
      </p:sp>
      <p:sp>
        <p:nvSpPr>
          <p:cNvPr id="3" name="Text Placeholder 2">
            <a:extLst>
              <a:ext uri="{FF2B5EF4-FFF2-40B4-BE49-F238E27FC236}">
                <a16:creationId xmlns:a16="http://schemas.microsoft.com/office/drawing/2014/main" id="{1BF03300-3DC0-C8BE-8FE3-C435CCA66401}"/>
              </a:ext>
            </a:extLst>
          </p:cNvPr>
          <p:cNvSpPr>
            <a:spLocks noGrp="1"/>
          </p:cNvSpPr>
          <p:nvPr>
            <p:ph type="body" sz="quarter" idx="16"/>
          </p:nvPr>
        </p:nvSpPr>
        <p:spPr>
          <a:xfrm>
            <a:off x="6833467" y="2098963"/>
            <a:ext cx="4607536" cy="413558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30683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B641BDA-14E3-DFD3-4D79-45E4CFA08B6E}"/>
              </a:ext>
            </a:extLst>
          </p:cNvPr>
          <p:cNvSpPr/>
          <p:nvPr userDrawn="1"/>
        </p:nvSpPr>
        <p:spPr>
          <a:xfrm>
            <a:off x="0" y="0"/>
            <a:ext cx="12192000" cy="214052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819348-350A-BA61-863E-C24BB7C8A484}"/>
              </a:ext>
            </a:extLst>
          </p:cNvPr>
          <p:cNvSpPr>
            <a:spLocks noGrp="1"/>
          </p:cNvSpPr>
          <p:nvPr>
            <p:ph type="title"/>
          </p:nvPr>
        </p:nvSpPr>
        <p:spPr>
          <a:xfrm>
            <a:off x="839789" y="401565"/>
            <a:ext cx="9301739" cy="1325563"/>
          </a:xfrm>
        </p:spPr>
        <p:txBody>
          <a:bodyPr/>
          <a:lstStyle>
            <a:lvl1pPr>
              <a:defRPr cap="small" baseline="0">
                <a:solidFill>
                  <a:schemeClr val="bg1"/>
                </a:solidFill>
              </a:defRPr>
            </a:lvl1pPr>
          </a:lstStyle>
          <a:p>
            <a:r>
              <a:rPr lang="en-US" dirty="0"/>
              <a:t>Click to edit Master title style</a:t>
            </a:r>
          </a:p>
        </p:txBody>
      </p:sp>
      <p:sp>
        <p:nvSpPr>
          <p:cNvPr id="4" name="Content Placeholder 3">
            <a:extLst>
              <a:ext uri="{FF2B5EF4-FFF2-40B4-BE49-F238E27FC236}">
                <a16:creationId xmlns:a16="http://schemas.microsoft.com/office/drawing/2014/main" id="{0A1F9372-E39E-9679-F96E-0D76F9DCE84F}"/>
              </a:ext>
            </a:extLst>
          </p:cNvPr>
          <p:cNvSpPr>
            <a:spLocks noGrp="1"/>
          </p:cNvSpPr>
          <p:nvPr>
            <p:ph sz="half" idx="2"/>
          </p:nvPr>
        </p:nvSpPr>
        <p:spPr>
          <a:xfrm>
            <a:off x="839789" y="2542092"/>
            <a:ext cx="3067194" cy="36475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4259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ilestone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529E39-8298-88BB-1CBD-D1335205DE16}"/>
              </a:ext>
            </a:extLst>
          </p:cNvPr>
          <p:cNvSpPr>
            <a:spLocks noGrp="1"/>
          </p:cNvSpPr>
          <p:nvPr>
            <p:ph type="title" hasCustomPrompt="1"/>
          </p:nvPr>
        </p:nvSpPr>
        <p:spPr>
          <a:xfrm>
            <a:off x="637309" y="986268"/>
            <a:ext cx="2895601" cy="1034385"/>
          </a:xfrm>
          <a:prstGeom prst="rect">
            <a:avLst/>
          </a:prstGeom>
        </p:spPr>
        <p:txBody>
          <a:bodyPr anchor="ctr">
            <a:noAutofit/>
          </a:bodyPr>
          <a:lstStyle>
            <a:lvl1pPr algn="r">
              <a:defRPr sz="4400" cap="small" spc="200" baseline="0">
                <a:solidFill>
                  <a:schemeClr val="accent2"/>
                </a:solidFill>
              </a:defRPr>
            </a:lvl1pPr>
          </a:lstStyle>
          <a:p>
            <a:r>
              <a:rPr lang="en-US" dirty="0"/>
              <a:t>Click to add title</a:t>
            </a:r>
          </a:p>
        </p:txBody>
      </p:sp>
      <p:sp>
        <p:nvSpPr>
          <p:cNvPr id="9" name="Text Placeholder 12">
            <a:extLst>
              <a:ext uri="{FF2B5EF4-FFF2-40B4-BE49-F238E27FC236}">
                <a16:creationId xmlns:a16="http://schemas.microsoft.com/office/drawing/2014/main" id="{EF376B78-44A6-30AD-AA8F-9C235BE7204A}"/>
              </a:ext>
            </a:extLst>
          </p:cNvPr>
          <p:cNvSpPr>
            <a:spLocks noGrp="1"/>
          </p:cNvSpPr>
          <p:nvPr>
            <p:ph type="body" sz="quarter" idx="15" hasCustomPrompt="1"/>
          </p:nvPr>
        </p:nvSpPr>
        <p:spPr>
          <a:xfrm>
            <a:off x="4156365" y="699461"/>
            <a:ext cx="7398326" cy="1552015"/>
          </a:xfrm>
          <a:prstGeom prst="rect">
            <a:avLst/>
          </a:prstGeom>
        </p:spPr>
        <p:txBody>
          <a:bodyPr anchor="ctr">
            <a:normAutofit/>
          </a:bodyPr>
          <a:lstStyle>
            <a:lvl1pPr marL="0" indent="0">
              <a:lnSpc>
                <a:spcPct val="125000"/>
              </a:lnSpc>
              <a:buNone/>
              <a:defRPr sz="2800" cap="none" spc="100" baseline="0">
                <a:solidFill>
                  <a:schemeClr val="tx1"/>
                </a:solidFill>
                <a:latin typeface="+mn-lt"/>
              </a:defRPr>
            </a:lvl1pPr>
          </a:lstStyle>
          <a:p>
            <a:pPr lvl="0"/>
            <a:r>
              <a:rPr lang="en-US" dirty="0"/>
              <a:t>Click to add text</a:t>
            </a:r>
          </a:p>
        </p:txBody>
      </p:sp>
    </p:spTree>
    <p:extLst>
      <p:ext uri="{BB962C8B-B14F-4D97-AF65-F5344CB8AC3E}">
        <p14:creationId xmlns:p14="http://schemas.microsoft.com/office/powerpoint/2010/main" val="3763658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inancial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1F4C8F-70F7-B772-99D8-00D19ED8E7B9}"/>
              </a:ext>
            </a:extLst>
          </p:cNvPr>
          <p:cNvSpPr/>
          <p:nvPr userDrawn="1"/>
        </p:nvSpPr>
        <p:spPr>
          <a:xfrm>
            <a:off x="7557655" y="0"/>
            <a:ext cx="4634345"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4B5707-B2B0-A19A-890B-63B54FD9EB27}"/>
              </a:ext>
            </a:extLst>
          </p:cNvPr>
          <p:cNvSpPr>
            <a:spLocks noGrp="1"/>
          </p:cNvSpPr>
          <p:nvPr>
            <p:ph type="title"/>
          </p:nvPr>
        </p:nvSpPr>
        <p:spPr>
          <a:xfrm>
            <a:off x="7966363" y="852057"/>
            <a:ext cx="3456926" cy="5326352"/>
          </a:xfrm>
        </p:spPr>
        <p:txBody>
          <a:bodyPr/>
          <a:lstStyle>
            <a:lvl1pPr>
              <a:defRPr cap="small" baseline="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9441CB03-7923-C9C1-751F-9CBA12D2828B}"/>
              </a:ext>
            </a:extLst>
          </p:cNvPr>
          <p:cNvSpPr>
            <a:spLocks noGrp="1"/>
          </p:cNvSpPr>
          <p:nvPr>
            <p:ph sz="half" idx="1"/>
          </p:nvPr>
        </p:nvSpPr>
        <p:spPr>
          <a:xfrm>
            <a:off x="846942" y="765824"/>
            <a:ext cx="5860472" cy="532635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4286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6C2168-8C46-EBDB-2F29-16FE386ED9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C25FA13-010E-4EE9-6E93-A5F512E782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02C73F-57DD-0801-F375-235CD12E30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649A82-6D70-4B6A-923F-AC65B0A81C90}" type="datetimeFigureOut">
              <a:rPr lang="en-US" smtClean="0"/>
              <a:t>6/20/2022</a:t>
            </a:fld>
            <a:endParaRPr lang="en-US"/>
          </a:p>
        </p:txBody>
      </p:sp>
      <p:sp>
        <p:nvSpPr>
          <p:cNvPr id="5" name="Footer Placeholder 4">
            <a:extLst>
              <a:ext uri="{FF2B5EF4-FFF2-40B4-BE49-F238E27FC236}">
                <a16:creationId xmlns:a16="http://schemas.microsoft.com/office/drawing/2014/main" id="{7DA2D209-9AA0-EB38-1432-C1A79BFBB1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785939C-86AC-93B3-D40E-2949E493A4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76E586-41EA-437E-A9E4-D974AD2C48BA}" type="slidenum">
              <a:rPr lang="en-US" smtClean="0"/>
              <a:t>‹#›</a:t>
            </a:fld>
            <a:endParaRPr lang="en-US"/>
          </a:p>
        </p:txBody>
      </p:sp>
    </p:spTree>
    <p:extLst>
      <p:ext uri="{BB962C8B-B14F-4D97-AF65-F5344CB8AC3E}">
        <p14:creationId xmlns:p14="http://schemas.microsoft.com/office/powerpoint/2010/main" val="2245289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6" r:id="rId6"/>
    <p:sldLayoutId id="2147483657" r:id="rId7"/>
    <p:sldLayoutId id="2147483658" r:id="rId8"/>
    <p:sldLayoutId id="2147483659" r:id="rId9"/>
    <p:sldLayoutId id="214748366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19AD725-E255-BE2C-03FD-F2DFFBFC4D55}"/>
              </a:ext>
            </a:extLst>
          </p:cNvPr>
          <p:cNvSpPr>
            <a:spLocks noGrp="1"/>
          </p:cNvSpPr>
          <p:nvPr>
            <p:ph type="pic" sz="quarter" idx="10"/>
          </p:nvPr>
        </p:nvSpPr>
        <p:spPr/>
      </p:sp>
      <p:sp>
        <p:nvSpPr>
          <p:cNvPr id="3" name="Title 2">
            <a:extLst>
              <a:ext uri="{FF2B5EF4-FFF2-40B4-BE49-F238E27FC236}">
                <a16:creationId xmlns:a16="http://schemas.microsoft.com/office/drawing/2014/main" id="{82C3025F-0DBA-55AD-8C43-7D933C234567}"/>
              </a:ext>
            </a:extLst>
          </p:cNvPr>
          <p:cNvSpPr>
            <a:spLocks noGrp="1"/>
          </p:cNvSpPr>
          <p:nvPr>
            <p:ph type="title"/>
          </p:nvPr>
        </p:nvSpPr>
        <p:spPr/>
        <p:txBody>
          <a:bodyPr>
            <a:normAutofit fontScale="90000"/>
          </a:bodyPr>
          <a:lstStyle/>
          <a:p>
            <a:r>
              <a:rPr lang="en-GB" dirty="0"/>
              <a:t>[Your Business name / Logo]</a:t>
            </a:r>
            <a:endParaRPr lang="en-US" dirty="0"/>
          </a:p>
        </p:txBody>
      </p:sp>
      <p:sp>
        <p:nvSpPr>
          <p:cNvPr id="4" name="TextBox 3">
            <a:extLst>
              <a:ext uri="{FF2B5EF4-FFF2-40B4-BE49-F238E27FC236}">
                <a16:creationId xmlns:a16="http://schemas.microsoft.com/office/drawing/2014/main" id="{9FFFBAF0-EACB-8B15-362A-9B769F836D62}"/>
              </a:ext>
            </a:extLst>
          </p:cNvPr>
          <p:cNvSpPr txBox="1"/>
          <p:nvPr/>
        </p:nvSpPr>
        <p:spPr>
          <a:xfrm>
            <a:off x="4657079" y="522673"/>
            <a:ext cx="3553691" cy="923330"/>
          </a:xfrm>
          <a:prstGeom prst="rect">
            <a:avLst/>
          </a:prstGeom>
          <a:noFill/>
        </p:spPr>
        <p:txBody>
          <a:bodyPr wrap="square" rtlCol="0">
            <a:spAutoFit/>
          </a:bodyPr>
          <a:lstStyle/>
          <a:p>
            <a:r>
              <a:rPr lang="en-GB" i="1" dirty="0">
                <a:solidFill>
                  <a:schemeClr val="bg2"/>
                </a:solidFill>
              </a:rPr>
              <a:t>Add high-resolution image that represents your business to investors. Then delete this text box.</a:t>
            </a:r>
            <a:endParaRPr lang="en-US" i="1" dirty="0">
              <a:solidFill>
                <a:schemeClr val="bg2"/>
              </a:solidFill>
            </a:endParaRPr>
          </a:p>
        </p:txBody>
      </p:sp>
    </p:spTree>
    <p:extLst>
      <p:ext uri="{BB962C8B-B14F-4D97-AF65-F5344CB8AC3E}">
        <p14:creationId xmlns:p14="http://schemas.microsoft.com/office/powerpoint/2010/main" val="3116349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0BFEE-7459-4765-9976-DDAB7607D188}"/>
              </a:ext>
            </a:extLst>
          </p:cNvPr>
          <p:cNvSpPr>
            <a:spLocks noGrp="1"/>
          </p:cNvSpPr>
          <p:nvPr>
            <p:ph type="title"/>
          </p:nvPr>
        </p:nvSpPr>
        <p:spPr>
          <a:xfrm>
            <a:off x="637309" y="509778"/>
            <a:ext cx="4864081" cy="947457"/>
          </a:xfrm>
        </p:spPr>
        <p:txBody>
          <a:bodyPr/>
          <a:lstStyle/>
          <a:p>
            <a:r>
              <a:rPr lang="en-GB" dirty="0"/>
              <a:t>Conclusions</a:t>
            </a:r>
            <a:endParaRPr lang="en-US" dirty="0"/>
          </a:p>
        </p:txBody>
      </p:sp>
      <p:sp>
        <p:nvSpPr>
          <p:cNvPr id="3" name="Text Placeholder 2">
            <a:extLst>
              <a:ext uri="{FF2B5EF4-FFF2-40B4-BE49-F238E27FC236}">
                <a16:creationId xmlns:a16="http://schemas.microsoft.com/office/drawing/2014/main" id="{4A837724-0909-D524-E10E-449268865DD0}"/>
              </a:ext>
            </a:extLst>
          </p:cNvPr>
          <p:cNvSpPr>
            <a:spLocks noGrp="1"/>
          </p:cNvSpPr>
          <p:nvPr>
            <p:ph type="body" sz="quarter" idx="15"/>
          </p:nvPr>
        </p:nvSpPr>
        <p:spPr>
          <a:xfrm>
            <a:off x="637309" y="1573966"/>
            <a:ext cx="6198206" cy="4768467"/>
          </a:xfrm>
        </p:spPr>
        <p:txBody>
          <a:bodyPr>
            <a:noAutofit/>
          </a:bodyPr>
          <a:lstStyle/>
          <a:p>
            <a:r>
              <a:rPr lang="en-GB" sz="2400" dirty="0"/>
              <a:t>Guide: 150 words</a:t>
            </a:r>
          </a:p>
          <a:p>
            <a:r>
              <a:rPr lang="en-GB" sz="2400" dirty="0"/>
              <a:t>Summarize the investment that you are asking for. What is your final sales pitch to the potential investor to convince them not just to give you the money… but that they want – need – to give you the money. What can you say that will leave them wanting to call you immediately because they don’t want to miss out on investing in your business?</a:t>
            </a:r>
          </a:p>
        </p:txBody>
      </p:sp>
      <p:sp>
        <p:nvSpPr>
          <p:cNvPr id="10" name="Text Placeholder 9">
            <a:extLst>
              <a:ext uri="{FF2B5EF4-FFF2-40B4-BE49-F238E27FC236}">
                <a16:creationId xmlns:a16="http://schemas.microsoft.com/office/drawing/2014/main" id="{A7B0432A-B630-3011-E184-6401EA58E7B4}"/>
              </a:ext>
            </a:extLst>
          </p:cNvPr>
          <p:cNvSpPr>
            <a:spLocks noGrp="1"/>
          </p:cNvSpPr>
          <p:nvPr>
            <p:ph type="body" sz="quarter" idx="16"/>
          </p:nvPr>
        </p:nvSpPr>
        <p:spPr/>
        <p:txBody>
          <a:bodyPr/>
          <a:lstStyle/>
          <a:p>
            <a:r>
              <a:rPr lang="en-GB" dirty="0"/>
              <a:t>Contact Name for Investors</a:t>
            </a:r>
          </a:p>
          <a:p>
            <a:r>
              <a:rPr lang="en-GB" sz="2200" dirty="0"/>
              <a:t>Email address</a:t>
            </a:r>
            <a:br>
              <a:rPr lang="en-GB" sz="2200" dirty="0"/>
            </a:br>
            <a:r>
              <a:rPr lang="en-GB" sz="2200" dirty="0"/>
              <a:t>Phone Number</a:t>
            </a:r>
            <a:endParaRPr lang="en-US" sz="2200" dirty="0"/>
          </a:p>
        </p:txBody>
      </p:sp>
      <p:sp>
        <p:nvSpPr>
          <p:cNvPr id="12" name="Picture Placeholder 11">
            <a:extLst>
              <a:ext uri="{FF2B5EF4-FFF2-40B4-BE49-F238E27FC236}">
                <a16:creationId xmlns:a16="http://schemas.microsoft.com/office/drawing/2014/main" id="{644AE2A9-9FB0-9524-857F-BC3823E54C38}"/>
              </a:ext>
            </a:extLst>
          </p:cNvPr>
          <p:cNvSpPr>
            <a:spLocks noGrp="1"/>
          </p:cNvSpPr>
          <p:nvPr>
            <p:ph type="pic" sz="quarter" idx="17"/>
          </p:nvPr>
        </p:nvSpPr>
        <p:spPr/>
      </p:sp>
    </p:spTree>
    <p:extLst>
      <p:ext uri="{BB962C8B-B14F-4D97-AF65-F5344CB8AC3E}">
        <p14:creationId xmlns:p14="http://schemas.microsoft.com/office/powerpoint/2010/main" val="1684101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8BA59C7-5876-69EA-2E49-34BB288A8405}"/>
              </a:ext>
            </a:extLst>
          </p:cNvPr>
          <p:cNvSpPr>
            <a:spLocks noGrp="1"/>
          </p:cNvSpPr>
          <p:nvPr>
            <p:ph type="pic" sz="quarter" idx="13"/>
          </p:nvPr>
        </p:nvSpPr>
        <p:spPr/>
      </p:sp>
      <p:sp>
        <p:nvSpPr>
          <p:cNvPr id="3" name="Title 2">
            <a:extLst>
              <a:ext uri="{FF2B5EF4-FFF2-40B4-BE49-F238E27FC236}">
                <a16:creationId xmlns:a16="http://schemas.microsoft.com/office/drawing/2014/main" id="{6ECAFB2C-16A2-38AF-C03E-E6166FA86CA4}"/>
              </a:ext>
            </a:extLst>
          </p:cNvPr>
          <p:cNvSpPr>
            <a:spLocks noGrp="1"/>
          </p:cNvSpPr>
          <p:nvPr>
            <p:ph type="title"/>
          </p:nvPr>
        </p:nvSpPr>
        <p:spPr>
          <a:xfrm>
            <a:off x="637310" y="986268"/>
            <a:ext cx="1760834" cy="1034385"/>
          </a:xfrm>
        </p:spPr>
        <p:txBody>
          <a:bodyPr/>
          <a:lstStyle/>
          <a:p>
            <a:r>
              <a:rPr lang="en-GB"/>
              <a:t>Vision</a:t>
            </a:r>
            <a:endParaRPr lang="en-US" dirty="0"/>
          </a:p>
        </p:txBody>
      </p:sp>
      <p:sp>
        <p:nvSpPr>
          <p:cNvPr id="4" name="Text Placeholder 3">
            <a:extLst>
              <a:ext uri="{FF2B5EF4-FFF2-40B4-BE49-F238E27FC236}">
                <a16:creationId xmlns:a16="http://schemas.microsoft.com/office/drawing/2014/main" id="{3C2AE945-0A40-BADA-1083-F51DE1D24113}"/>
              </a:ext>
            </a:extLst>
          </p:cNvPr>
          <p:cNvSpPr>
            <a:spLocks noGrp="1"/>
          </p:cNvSpPr>
          <p:nvPr>
            <p:ph type="body" sz="quarter" idx="15"/>
          </p:nvPr>
        </p:nvSpPr>
        <p:spPr>
          <a:xfrm>
            <a:off x="2751826" y="353683"/>
            <a:ext cx="8802865" cy="2777706"/>
          </a:xfrm>
        </p:spPr>
        <p:txBody>
          <a:bodyPr>
            <a:normAutofit fontScale="77500" lnSpcReduction="20000"/>
          </a:bodyPr>
          <a:lstStyle/>
          <a:p>
            <a:r>
              <a:rPr lang="en-GB" dirty="0"/>
              <a:t>Guide: 150 words</a:t>
            </a:r>
          </a:p>
          <a:p>
            <a:r>
              <a:rPr lang="en-GB" dirty="0"/>
              <a:t>What’s your elevator pitch? How would you explain your business and the investment opportunity to a potential investor? This isn’t intended to be a lot of detail – it’s your hook. Your initial strategy section (which occurs before the table of contents) should be just enough to catch someone’s attention and draw them in. You want them hungry for more information.</a:t>
            </a:r>
          </a:p>
        </p:txBody>
      </p:sp>
    </p:spTree>
    <p:extLst>
      <p:ext uri="{BB962C8B-B14F-4D97-AF65-F5344CB8AC3E}">
        <p14:creationId xmlns:p14="http://schemas.microsoft.com/office/powerpoint/2010/main" val="1945660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338B5-35A4-CE58-79B7-F89B8FA03CFF}"/>
              </a:ext>
            </a:extLst>
          </p:cNvPr>
          <p:cNvSpPr>
            <a:spLocks noGrp="1"/>
          </p:cNvSpPr>
          <p:nvPr>
            <p:ph type="title"/>
          </p:nvPr>
        </p:nvSpPr>
        <p:spPr/>
        <p:txBody>
          <a:bodyPr/>
          <a:lstStyle/>
          <a:p>
            <a:r>
              <a:rPr lang="en-GB" dirty="0"/>
              <a:t>[Your Business Name]</a:t>
            </a:r>
            <a:endParaRPr lang="en-US" dirty="0"/>
          </a:p>
        </p:txBody>
      </p:sp>
      <p:sp>
        <p:nvSpPr>
          <p:cNvPr id="3" name="Content Placeholder 2">
            <a:extLst>
              <a:ext uri="{FF2B5EF4-FFF2-40B4-BE49-F238E27FC236}">
                <a16:creationId xmlns:a16="http://schemas.microsoft.com/office/drawing/2014/main" id="{003AF1A1-EB21-188E-B987-88BCB51D7844}"/>
              </a:ext>
            </a:extLst>
          </p:cNvPr>
          <p:cNvSpPr>
            <a:spLocks noGrp="1"/>
          </p:cNvSpPr>
          <p:nvPr>
            <p:ph sz="half" idx="1"/>
          </p:nvPr>
        </p:nvSpPr>
        <p:spPr/>
        <p:txBody>
          <a:bodyPr>
            <a:normAutofit/>
          </a:bodyPr>
          <a:lstStyle/>
          <a:p>
            <a:pPr marL="0" indent="0">
              <a:buNone/>
            </a:pPr>
            <a:r>
              <a:rPr lang="en-GB" sz="2400" dirty="0"/>
              <a:t>Guide: 250 words</a:t>
            </a:r>
          </a:p>
          <a:p>
            <a:pPr marL="0" indent="0">
              <a:buNone/>
            </a:pPr>
            <a:r>
              <a:rPr lang="en-GB" sz="2400" dirty="0"/>
              <a:t>Tell me about your company. When was it founded and what does it do? Describe your products/ services and how they meet the needs of your customers. </a:t>
            </a:r>
          </a:p>
          <a:p>
            <a:pPr marL="0" indent="0">
              <a:buNone/>
            </a:pPr>
            <a:r>
              <a:rPr lang="en-GB" sz="2400" dirty="0"/>
              <a:t>How have you been successful so far? What is it that makes your business amazing? Keep the information short and sweet. You can elaborate more in the business plan. </a:t>
            </a:r>
          </a:p>
          <a:p>
            <a:pPr marL="0" indent="0">
              <a:buNone/>
            </a:pPr>
            <a:endParaRPr lang="en-US" sz="2400" dirty="0"/>
          </a:p>
        </p:txBody>
      </p:sp>
    </p:spTree>
    <p:extLst>
      <p:ext uri="{BB962C8B-B14F-4D97-AF65-F5344CB8AC3E}">
        <p14:creationId xmlns:p14="http://schemas.microsoft.com/office/powerpoint/2010/main" val="630489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ECCFC-EC7D-0315-602D-29BD26A638BF}"/>
              </a:ext>
            </a:extLst>
          </p:cNvPr>
          <p:cNvSpPr>
            <a:spLocks noGrp="1"/>
          </p:cNvSpPr>
          <p:nvPr>
            <p:ph type="title"/>
          </p:nvPr>
        </p:nvSpPr>
        <p:spPr/>
        <p:txBody>
          <a:bodyPr/>
          <a:lstStyle/>
          <a:p>
            <a:r>
              <a:rPr lang="en-GB" dirty="0"/>
              <a:t>Challenge</a:t>
            </a:r>
            <a:endParaRPr lang="en-US" dirty="0"/>
          </a:p>
        </p:txBody>
      </p:sp>
      <p:sp>
        <p:nvSpPr>
          <p:cNvPr id="3" name="Content Placeholder 2">
            <a:extLst>
              <a:ext uri="{FF2B5EF4-FFF2-40B4-BE49-F238E27FC236}">
                <a16:creationId xmlns:a16="http://schemas.microsoft.com/office/drawing/2014/main" id="{C6AB7332-252D-2632-7259-5B6E0F9DF5C7}"/>
              </a:ext>
            </a:extLst>
          </p:cNvPr>
          <p:cNvSpPr>
            <a:spLocks noGrp="1"/>
          </p:cNvSpPr>
          <p:nvPr>
            <p:ph sz="half" idx="2"/>
          </p:nvPr>
        </p:nvSpPr>
        <p:spPr/>
        <p:txBody>
          <a:bodyPr>
            <a:normAutofit/>
          </a:bodyPr>
          <a:lstStyle/>
          <a:p>
            <a:pPr marL="0" indent="0">
              <a:buNone/>
            </a:pPr>
            <a:r>
              <a:rPr lang="en-GB" sz="2400" dirty="0"/>
              <a:t>Guide: 150 words</a:t>
            </a:r>
          </a:p>
          <a:p>
            <a:pPr marL="0" indent="0">
              <a:buNone/>
            </a:pPr>
            <a:r>
              <a:rPr lang="en-GB" sz="2400" dirty="0"/>
              <a:t>What is the business challenge that has created the opportunity that you have identified? This needs to line up the reader for the solution you pitch in the next section.</a:t>
            </a:r>
          </a:p>
        </p:txBody>
      </p:sp>
      <p:sp>
        <p:nvSpPr>
          <p:cNvPr id="4" name="Text Placeholder 3">
            <a:extLst>
              <a:ext uri="{FF2B5EF4-FFF2-40B4-BE49-F238E27FC236}">
                <a16:creationId xmlns:a16="http://schemas.microsoft.com/office/drawing/2014/main" id="{1757952D-E0F8-AE52-B7F7-A7158B99C9E5}"/>
              </a:ext>
            </a:extLst>
          </p:cNvPr>
          <p:cNvSpPr>
            <a:spLocks noGrp="1"/>
          </p:cNvSpPr>
          <p:nvPr>
            <p:ph type="body" sz="quarter" idx="3"/>
          </p:nvPr>
        </p:nvSpPr>
        <p:spPr/>
        <p:txBody>
          <a:bodyPr/>
          <a:lstStyle/>
          <a:p>
            <a:r>
              <a:rPr lang="en-GB" dirty="0"/>
              <a:t>Solution</a:t>
            </a:r>
            <a:endParaRPr lang="en-US" dirty="0"/>
          </a:p>
        </p:txBody>
      </p:sp>
      <p:sp>
        <p:nvSpPr>
          <p:cNvPr id="5" name="Content Placeholder 4">
            <a:extLst>
              <a:ext uri="{FF2B5EF4-FFF2-40B4-BE49-F238E27FC236}">
                <a16:creationId xmlns:a16="http://schemas.microsoft.com/office/drawing/2014/main" id="{F51822C1-315A-94C1-EABC-B40BCFF4645E}"/>
              </a:ext>
            </a:extLst>
          </p:cNvPr>
          <p:cNvSpPr>
            <a:spLocks noGrp="1"/>
          </p:cNvSpPr>
          <p:nvPr>
            <p:ph sz="quarter" idx="4"/>
          </p:nvPr>
        </p:nvSpPr>
        <p:spPr/>
        <p:txBody>
          <a:bodyPr anchor="b">
            <a:normAutofit/>
          </a:bodyPr>
          <a:lstStyle/>
          <a:p>
            <a:pPr marL="0" indent="0">
              <a:buNone/>
            </a:pPr>
            <a:r>
              <a:rPr lang="en-GB" sz="2400" dirty="0"/>
              <a:t>Guide: 150 words</a:t>
            </a:r>
          </a:p>
          <a:p>
            <a:pPr marL="0" indent="0">
              <a:buNone/>
            </a:pPr>
            <a:r>
              <a:rPr lang="en-GB" sz="2400" dirty="0"/>
              <a:t>Pitch the solution that your company will deliver. In what ways will your business address the challenge? How will you convert the challenge into revenue? </a:t>
            </a:r>
          </a:p>
        </p:txBody>
      </p:sp>
    </p:spTree>
    <p:extLst>
      <p:ext uri="{BB962C8B-B14F-4D97-AF65-F5344CB8AC3E}">
        <p14:creationId xmlns:p14="http://schemas.microsoft.com/office/powerpoint/2010/main" val="2747101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DA73F-1369-6EF4-417E-23A8C28E45C9}"/>
              </a:ext>
            </a:extLst>
          </p:cNvPr>
          <p:cNvSpPr>
            <a:spLocks noGrp="1"/>
          </p:cNvSpPr>
          <p:nvPr>
            <p:ph type="title"/>
          </p:nvPr>
        </p:nvSpPr>
        <p:spPr/>
        <p:txBody>
          <a:bodyPr/>
          <a:lstStyle/>
          <a:p>
            <a:r>
              <a:rPr lang="en-GB" dirty="0"/>
              <a:t>Competition</a:t>
            </a:r>
            <a:endParaRPr lang="en-US" dirty="0"/>
          </a:p>
        </p:txBody>
      </p:sp>
      <p:sp>
        <p:nvSpPr>
          <p:cNvPr id="3" name="Text Placeholder 2">
            <a:extLst>
              <a:ext uri="{FF2B5EF4-FFF2-40B4-BE49-F238E27FC236}">
                <a16:creationId xmlns:a16="http://schemas.microsoft.com/office/drawing/2014/main" id="{C3140A0F-12BD-EF01-9F19-5F7280BF8AC8}"/>
              </a:ext>
            </a:extLst>
          </p:cNvPr>
          <p:cNvSpPr>
            <a:spLocks noGrp="1"/>
          </p:cNvSpPr>
          <p:nvPr>
            <p:ph type="body" sz="quarter" idx="16"/>
          </p:nvPr>
        </p:nvSpPr>
        <p:spPr/>
        <p:txBody>
          <a:bodyPr>
            <a:normAutofit/>
          </a:bodyPr>
          <a:lstStyle/>
          <a:p>
            <a:pPr marL="0" indent="0">
              <a:buNone/>
            </a:pPr>
            <a:r>
              <a:rPr lang="en-GB" sz="2400" dirty="0"/>
              <a:t>Guide: 150 words</a:t>
            </a:r>
          </a:p>
          <a:p>
            <a:pPr marL="0" indent="0">
              <a:buNone/>
            </a:pPr>
            <a:r>
              <a:rPr lang="en-GB" sz="2400" dirty="0"/>
              <a:t>What competition exists for you within the market segment you target? </a:t>
            </a:r>
          </a:p>
          <a:p>
            <a:pPr marL="0" indent="0">
              <a:buNone/>
            </a:pPr>
            <a:r>
              <a:rPr lang="en-GB" sz="2400" dirty="0"/>
              <a:t>Why are other companies not able to solve the challenge? </a:t>
            </a:r>
          </a:p>
        </p:txBody>
      </p:sp>
      <p:sp>
        <p:nvSpPr>
          <p:cNvPr id="4" name="Picture Placeholder 3">
            <a:extLst>
              <a:ext uri="{FF2B5EF4-FFF2-40B4-BE49-F238E27FC236}">
                <a16:creationId xmlns:a16="http://schemas.microsoft.com/office/drawing/2014/main" id="{8C655775-E6F7-F89A-9DB1-78353F817AC7}"/>
              </a:ext>
            </a:extLst>
          </p:cNvPr>
          <p:cNvSpPr>
            <a:spLocks noGrp="1"/>
          </p:cNvSpPr>
          <p:nvPr>
            <p:ph type="pic" sz="quarter" idx="17"/>
          </p:nvPr>
        </p:nvSpPr>
        <p:spPr/>
      </p:sp>
    </p:spTree>
    <p:extLst>
      <p:ext uri="{BB962C8B-B14F-4D97-AF65-F5344CB8AC3E}">
        <p14:creationId xmlns:p14="http://schemas.microsoft.com/office/powerpoint/2010/main" val="2512528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9D978-5578-38F5-3F19-061F3C7881EA}"/>
              </a:ext>
            </a:extLst>
          </p:cNvPr>
          <p:cNvSpPr>
            <a:spLocks noGrp="1"/>
          </p:cNvSpPr>
          <p:nvPr>
            <p:ph type="title"/>
          </p:nvPr>
        </p:nvSpPr>
        <p:spPr/>
        <p:txBody>
          <a:bodyPr/>
          <a:lstStyle/>
          <a:p>
            <a:r>
              <a:rPr lang="en-GB" dirty="0"/>
              <a:t>Plan</a:t>
            </a:r>
            <a:endParaRPr lang="en-US" dirty="0"/>
          </a:p>
        </p:txBody>
      </p:sp>
      <p:sp>
        <p:nvSpPr>
          <p:cNvPr id="3" name="Text Placeholder 2">
            <a:extLst>
              <a:ext uri="{FF2B5EF4-FFF2-40B4-BE49-F238E27FC236}">
                <a16:creationId xmlns:a16="http://schemas.microsoft.com/office/drawing/2014/main" id="{A4764C9B-268D-0535-63BA-7A01E9130FAA}"/>
              </a:ext>
            </a:extLst>
          </p:cNvPr>
          <p:cNvSpPr>
            <a:spLocks noGrp="1"/>
          </p:cNvSpPr>
          <p:nvPr>
            <p:ph type="body" sz="quarter" idx="15"/>
          </p:nvPr>
        </p:nvSpPr>
        <p:spPr/>
        <p:txBody>
          <a:bodyPr/>
          <a:lstStyle/>
          <a:p>
            <a:r>
              <a:rPr lang="en-GB" dirty="0"/>
              <a:t>[Key statistic or quote that supports your market position.]</a:t>
            </a:r>
            <a:endParaRPr lang="en-US" dirty="0"/>
          </a:p>
        </p:txBody>
      </p:sp>
      <p:sp>
        <p:nvSpPr>
          <p:cNvPr id="4" name="Text Placeholder 3">
            <a:extLst>
              <a:ext uri="{FF2B5EF4-FFF2-40B4-BE49-F238E27FC236}">
                <a16:creationId xmlns:a16="http://schemas.microsoft.com/office/drawing/2014/main" id="{2F532085-672D-0262-1D8A-6602080A15BE}"/>
              </a:ext>
            </a:extLst>
          </p:cNvPr>
          <p:cNvSpPr>
            <a:spLocks noGrp="1"/>
          </p:cNvSpPr>
          <p:nvPr>
            <p:ph type="body" sz="quarter" idx="16"/>
          </p:nvPr>
        </p:nvSpPr>
        <p:spPr>
          <a:xfrm>
            <a:off x="6833467" y="1657841"/>
            <a:ext cx="4607536" cy="4576703"/>
          </a:xfrm>
        </p:spPr>
        <p:txBody>
          <a:bodyPr>
            <a:normAutofit/>
          </a:bodyPr>
          <a:lstStyle/>
          <a:p>
            <a:pPr marL="0" indent="0">
              <a:buNone/>
            </a:pPr>
            <a:r>
              <a:rPr lang="en-GB" sz="2400" dirty="0"/>
              <a:t>Guide: 200 words</a:t>
            </a:r>
          </a:p>
          <a:p>
            <a:pPr marL="0" indent="0">
              <a:buNone/>
            </a:pPr>
            <a:r>
              <a:rPr lang="en-GB" sz="2400" dirty="0"/>
              <a:t>Describe your plan of action. </a:t>
            </a:r>
          </a:p>
          <a:p>
            <a:r>
              <a:rPr lang="en-GB" sz="2400" dirty="0"/>
              <a:t>How are you going to implement the solution? </a:t>
            </a:r>
          </a:p>
          <a:p>
            <a:r>
              <a:rPr lang="en-GB" sz="2400" dirty="0"/>
              <a:t>Are there phases to this approach? </a:t>
            </a:r>
          </a:p>
          <a:p>
            <a:r>
              <a:rPr lang="en-GB" sz="2400" dirty="0"/>
              <a:t>Why is the investment you are seeking important? </a:t>
            </a:r>
          </a:p>
          <a:p>
            <a:r>
              <a:rPr lang="en-GB" sz="2400" dirty="0"/>
              <a:t>What will the investment be used for?</a:t>
            </a:r>
          </a:p>
          <a:p>
            <a:pPr marL="0" indent="0">
              <a:buNone/>
            </a:pPr>
            <a:endParaRPr lang="en-US" sz="2400" dirty="0"/>
          </a:p>
        </p:txBody>
      </p:sp>
    </p:spTree>
    <p:extLst>
      <p:ext uri="{BB962C8B-B14F-4D97-AF65-F5344CB8AC3E}">
        <p14:creationId xmlns:p14="http://schemas.microsoft.com/office/powerpoint/2010/main" val="4095203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3F589-0998-F2A1-9664-34D44872786A}"/>
              </a:ext>
            </a:extLst>
          </p:cNvPr>
          <p:cNvSpPr>
            <a:spLocks noGrp="1"/>
          </p:cNvSpPr>
          <p:nvPr>
            <p:ph type="title"/>
          </p:nvPr>
        </p:nvSpPr>
        <p:spPr/>
        <p:txBody>
          <a:bodyPr/>
          <a:lstStyle/>
          <a:p>
            <a:r>
              <a:rPr lang="en-GB" dirty="0"/>
              <a:t>Team</a:t>
            </a:r>
            <a:endParaRPr lang="en-US" dirty="0"/>
          </a:p>
        </p:txBody>
      </p:sp>
      <p:sp>
        <p:nvSpPr>
          <p:cNvPr id="3" name="Content Placeholder 2">
            <a:extLst>
              <a:ext uri="{FF2B5EF4-FFF2-40B4-BE49-F238E27FC236}">
                <a16:creationId xmlns:a16="http://schemas.microsoft.com/office/drawing/2014/main" id="{2A51D312-FCF3-2621-3696-A0A85D9916B3}"/>
              </a:ext>
            </a:extLst>
          </p:cNvPr>
          <p:cNvSpPr>
            <a:spLocks noGrp="1"/>
          </p:cNvSpPr>
          <p:nvPr>
            <p:ph sz="half" idx="2"/>
          </p:nvPr>
        </p:nvSpPr>
        <p:spPr>
          <a:xfrm>
            <a:off x="839788" y="2542092"/>
            <a:ext cx="3960811" cy="3647571"/>
          </a:xfrm>
        </p:spPr>
        <p:txBody>
          <a:bodyPr>
            <a:noAutofit/>
          </a:bodyPr>
          <a:lstStyle/>
          <a:p>
            <a:pPr marL="0" indent="0">
              <a:buNone/>
            </a:pPr>
            <a:r>
              <a:rPr lang="en-GB" sz="2400" dirty="0"/>
              <a:t>Guide: 150 words</a:t>
            </a:r>
          </a:p>
          <a:p>
            <a:pPr marL="0" indent="0">
              <a:buNone/>
            </a:pPr>
            <a:r>
              <a:rPr lang="en-GB" sz="2400" dirty="0"/>
              <a:t>Who are you? What do you and your top 1-2 key company leaders bring in terms of experience and expertise? What are your roles in the company? How will you drive the business forward?</a:t>
            </a:r>
          </a:p>
        </p:txBody>
      </p:sp>
      <p:graphicFrame>
        <p:nvGraphicFramePr>
          <p:cNvPr id="4" name="Diagram 3">
            <a:extLst>
              <a:ext uri="{FF2B5EF4-FFF2-40B4-BE49-F238E27FC236}">
                <a16:creationId xmlns:a16="http://schemas.microsoft.com/office/drawing/2014/main" id="{A75AB961-6F40-19B6-9018-749249DCB19A}"/>
              </a:ext>
            </a:extLst>
          </p:cNvPr>
          <p:cNvGraphicFramePr/>
          <p:nvPr>
            <p:extLst>
              <p:ext uri="{D42A27DB-BD31-4B8C-83A1-F6EECF244321}">
                <p14:modId xmlns:p14="http://schemas.microsoft.com/office/powerpoint/2010/main" val="2385399665"/>
              </p:ext>
            </p:extLst>
          </p:nvPr>
        </p:nvGraphicFramePr>
        <p:xfrm>
          <a:off x="5490657" y="2888673"/>
          <a:ext cx="5930900" cy="33009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3436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26DA2-BB4E-BB98-2A08-EDAEF09557E5}"/>
              </a:ext>
            </a:extLst>
          </p:cNvPr>
          <p:cNvSpPr>
            <a:spLocks noGrp="1"/>
          </p:cNvSpPr>
          <p:nvPr>
            <p:ph type="title"/>
          </p:nvPr>
        </p:nvSpPr>
        <p:spPr>
          <a:xfrm>
            <a:off x="637309" y="1547037"/>
            <a:ext cx="2895601" cy="1034385"/>
          </a:xfrm>
        </p:spPr>
        <p:txBody>
          <a:bodyPr/>
          <a:lstStyle/>
          <a:p>
            <a:r>
              <a:rPr lang="en-GB" dirty="0"/>
              <a:t>Milestones</a:t>
            </a:r>
            <a:endParaRPr lang="en-US" dirty="0"/>
          </a:p>
        </p:txBody>
      </p:sp>
      <p:sp>
        <p:nvSpPr>
          <p:cNvPr id="3" name="Text Placeholder 2">
            <a:extLst>
              <a:ext uri="{FF2B5EF4-FFF2-40B4-BE49-F238E27FC236}">
                <a16:creationId xmlns:a16="http://schemas.microsoft.com/office/drawing/2014/main" id="{7BB4EEA5-9C57-E515-2FB3-2BE6F2469B65}"/>
              </a:ext>
            </a:extLst>
          </p:cNvPr>
          <p:cNvSpPr>
            <a:spLocks noGrp="1"/>
          </p:cNvSpPr>
          <p:nvPr>
            <p:ph type="body" sz="quarter" idx="15"/>
          </p:nvPr>
        </p:nvSpPr>
        <p:spPr>
          <a:xfrm>
            <a:off x="3861881" y="699461"/>
            <a:ext cx="7692810" cy="2729539"/>
          </a:xfrm>
        </p:spPr>
        <p:txBody>
          <a:bodyPr>
            <a:noAutofit/>
          </a:bodyPr>
          <a:lstStyle/>
          <a:p>
            <a:r>
              <a:rPr lang="en-GB" sz="2200" dirty="0"/>
              <a:t>Guide: 100 words + visual</a:t>
            </a:r>
          </a:p>
          <a:p>
            <a:r>
              <a:rPr lang="en-GB" sz="2200" dirty="0"/>
              <a:t>Where has your company been and where is it going? Include a few high-level achievements, and the most significant upcoming targets. The information needs to be laid out in a timeline. Give your investor a general idea of the timing you have in mind.</a:t>
            </a:r>
          </a:p>
        </p:txBody>
      </p:sp>
      <p:graphicFrame>
        <p:nvGraphicFramePr>
          <p:cNvPr id="4" name="Diagram 3">
            <a:extLst>
              <a:ext uri="{FF2B5EF4-FFF2-40B4-BE49-F238E27FC236}">
                <a16:creationId xmlns:a16="http://schemas.microsoft.com/office/drawing/2014/main" id="{B23E4489-F837-F9D1-D066-8BD2E6DC6260}"/>
              </a:ext>
            </a:extLst>
          </p:cNvPr>
          <p:cNvGraphicFramePr/>
          <p:nvPr>
            <p:extLst>
              <p:ext uri="{D42A27DB-BD31-4B8C-83A1-F6EECF244321}">
                <p14:modId xmlns:p14="http://schemas.microsoft.com/office/powerpoint/2010/main" val="3403406145"/>
              </p:ext>
            </p:extLst>
          </p:nvPr>
        </p:nvGraphicFramePr>
        <p:xfrm>
          <a:off x="1129883" y="3470223"/>
          <a:ext cx="9932233" cy="31635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8153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E4EA2C-057F-281F-322E-DC94EC43A862}"/>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kern="1200" dirty="0">
                <a:solidFill>
                  <a:srgbClr val="FFFFFF"/>
                </a:solidFill>
                <a:latin typeface="+mj-lt"/>
                <a:ea typeface="+mj-ea"/>
                <a:cs typeface="+mj-cs"/>
              </a:rPr>
              <a:t>Financials</a:t>
            </a:r>
            <a:br>
              <a:rPr lang="en-US" kern="1200" dirty="0">
                <a:solidFill>
                  <a:srgbClr val="FFFFFF"/>
                </a:solidFill>
                <a:latin typeface="+mj-lt"/>
                <a:ea typeface="+mj-ea"/>
                <a:cs typeface="+mj-cs"/>
              </a:rPr>
            </a:br>
            <a:r>
              <a:rPr lang="en-US" kern="1200" dirty="0">
                <a:solidFill>
                  <a:srgbClr val="FFFFFF"/>
                </a:solidFill>
                <a:latin typeface="+mj-lt"/>
                <a:ea typeface="+mj-ea"/>
                <a:cs typeface="+mj-cs"/>
              </a:rPr>
              <a:t>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1376094-F398-BD14-2F92-3012EFDEF292}"/>
              </a:ext>
            </a:extLst>
          </p:cNvPr>
          <p:cNvSpPr>
            <a:spLocks noGrp="1"/>
          </p:cNvSpPr>
          <p:nvPr>
            <p:ph sz="half" idx="1"/>
          </p:nvPr>
        </p:nvSpPr>
        <p:spPr>
          <a:xfrm>
            <a:off x="4447308" y="591344"/>
            <a:ext cx="6906491" cy="5585619"/>
          </a:xfrm>
        </p:spPr>
        <p:txBody>
          <a:bodyPr vert="horz" lIns="91440" tIns="45720" rIns="91440" bIns="45720" rtlCol="0" anchor="ctr">
            <a:normAutofit/>
          </a:bodyPr>
          <a:lstStyle/>
          <a:p>
            <a:pPr marL="0" indent="0">
              <a:buNone/>
            </a:pPr>
            <a:r>
              <a:rPr lang="en-US" sz="2400" dirty="0"/>
              <a:t>Guide: 200 words </a:t>
            </a:r>
          </a:p>
          <a:p>
            <a:pPr marL="0" indent="0">
              <a:buNone/>
            </a:pPr>
            <a:r>
              <a:rPr lang="en-US" sz="2400" dirty="0"/>
              <a:t>Describe your financial targets and how you plan to achieve them. </a:t>
            </a:r>
          </a:p>
          <a:p>
            <a:r>
              <a:rPr lang="en-US" sz="2400" dirty="0"/>
              <a:t>What is the required investment and how are you going to spend it? </a:t>
            </a:r>
          </a:p>
          <a:p>
            <a:r>
              <a:rPr lang="en-US" sz="2400" dirty="0"/>
              <a:t>What can investors expect as far as return on their investment, and when will this happen?</a:t>
            </a:r>
          </a:p>
          <a:p>
            <a:pPr marL="0"/>
            <a:endParaRPr lang="en-US" sz="2400" dirty="0"/>
          </a:p>
        </p:txBody>
      </p:sp>
    </p:spTree>
    <p:extLst>
      <p:ext uri="{BB962C8B-B14F-4D97-AF65-F5344CB8AC3E}">
        <p14:creationId xmlns:p14="http://schemas.microsoft.com/office/powerpoint/2010/main" val="3293484529"/>
      </p:ext>
    </p:extLst>
  </p:cSld>
  <p:clrMapOvr>
    <a:masterClrMapping/>
  </p:clrMapOvr>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TotalTime>
  <Words>607</Words>
  <Application>Microsoft Office PowerPoint</Application>
  <PresentationFormat>Widescreen</PresentationFormat>
  <Paragraphs>60</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Open Sans Light</vt:lpstr>
      <vt:lpstr>Office Theme</vt:lpstr>
      <vt:lpstr>[Your Business name / Logo]</vt:lpstr>
      <vt:lpstr>Vision</vt:lpstr>
      <vt:lpstr>[Your Business Name]</vt:lpstr>
      <vt:lpstr>Challenge</vt:lpstr>
      <vt:lpstr>Competition</vt:lpstr>
      <vt:lpstr>Plan</vt:lpstr>
      <vt:lpstr>Team</vt:lpstr>
      <vt:lpstr>Milestones</vt:lpstr>
      <vt:lpstr>Financials         $</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Reagan Rodriguez</dc:creator>
  <cp:lastModifiedBy>Reagan Rodriguez</cp:lastModifiedBy>
  <cp:revision>11</cp:revision>
  <dcterms:created xsi:type="dcterms:W3CDTF">2022-06-19T13:08:15Z</dcterms:created>
  <dcterms:modified xsi:type="dcterms:W3CDTF">2022-06-20T15:55:02Z</dcterms:modified>
</cp:coreProperties>
</file>